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5" r:id="rId3"/>
  </p:sldMasterIdLst>
  <p:notesMasterIdLst>
    <p:notesMasterId r:id="rId5"/>
  </p:notesMasterIdLst>
  <p:handoutMasterIdLst>
    <p:handoutMasterId r:id="rId46"/>
  </p:handoutMasterIdLst>
  <p:sldIdLst>
    <p:sldId id="296" r:id="rId4"/>
    <p:sldId id="338" r:id="rId6"/>
    <p:sldId id="258" r:id="rId7"/>
    <p:sldId id="260" r:id="rId8"/>
    <p:sldId id="259"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57" r:id="rId45"/>
  </p:sldIdLst>
  <p:sldSz cx="9144000" cy="5143500"/>
  <p:notesSz cx="6858000" cy="9144000"/>
  <p:embeddedFontLst>
    <p:embeddedFont>
      <p:font typeface="Lexend Deca Black"/>
      <p:bold r:id="rId50"/>
    </p:embeddedFont>
    <p:embeddedFont>
      <p:font typeface="Sarabun" panose="00000500000000000000"/>
      <p:regular r:id="rId51"/>
    </p:embeddedFont>
    <p:embeddedFont>
      <p:font typeface="Google Sans Medium" panose="020B0603030502040203" charset="0"/>
      <p:regular r:id="rId52"/>
      <p:italic r:id="rId53"/>
    </p:embeddedFont>
    <p:embeddedFont>
      <p:font typeface="Montserrat"/>
      <p:regular r:id="rId54"/>
    </p:embeddedFont>
    <p:embeddedFont>
      <p:font typeface="Alata" panose="00000500000000000000"/>
      <p:regular r:id="rId55"/>
    </p:embeddedFont>
    <p:embeddedFont>
      <p:font typeface="PT Sans" panose="020B0503020203020204"/>
      <p:regular r:id="rId56"/>
    </p:embeddedFont>
    <p:embeddedFont>
      <p:font typeface="Proxima Nova Semibold" panose="02000506030000020004"/>
      <p:regular r:id="rId57"/>
    </p:embeddedFont>
    <p:embeddedFont>
      <p:font typeface="Proxima Nova" panose="02000506030000020004"/>
      <p:regular r:id="rId58"/>
    </p:embeddedFont>
    <p:embeddedFont>
      <p:font typeface="Segoe UI" panose="020B0502040204020203" charset="0"/>
      <p:regular r:id="rId59"/>
      <p:bold r:id="rId60"/>
      <p:italic r:id="rId61"/>
      <p:boldItalic r:id="rId62"/>
    </p:embeddedFont>
    <p:embeddedFont>
      <p:font typeface="Segoe UI Semibold" panose="020B0702040204020203" charset="0"/>
      <p:bold r:id="rId63"/>
    </p:embeddedFont>
    <p:embeddedFont>
      <p:font typeface="Google Sans" panose="020B0503030502040204" charset="0"/>
      <p:regular r:id="rId64"/>
    </p:embeddedFont>
    <p:embeddedFont>
      <p:font typeface="Aldhabi" panose="01000000000000000000" charset="0"/>
      <p:regular r:id="rId65"/>
    </p:embeddedFont>
    <p:embeddedFont>
      <p:font typeface="KFGQPC HAFS Uthmanic Script" panose="02000000000000000000" charset="0"/>
      <p:regular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521415D9-36F7-43E2-AB2F-B90AF26B5E84}">
      <p14:sectionLst xmlns:p14="http://schemas.microsoft.com/office/powerpoint/2010/main">
        <p14:section name="Title" id="{571cb17a-2fc7-462e-b543-0cb8165c34ef}">
          <p14:sldIdLst>
            <p14:sldId id="296"/>
            <p14:sldId id="338"/>
            <p14:sldId id="258"/>
            <p14:sldId id="260"/>
            <p14:sldId id="259"/>
          </p14:sldIdLst>
        </p14:section>
        <p14:section name="Template" id="{9bc6139c-0629-49dc-80b9-fe27470014e3}">
          <p14:sldIdLst>
            <p14:sldId id="261"/>
            <p14:sldId id="262"/>
            <p14:sldId id="263"/>
            <p14:sldId id="264"/>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94"/>
            <p14:sldId id="295"/>
            <p14:sldId id="257"/>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E17545"/>
    <a:srgbClr val="71627A"/>
    <a:srgbClr val="473A6E"/>
    <a:srgbClr val="FF5F21"/>
    <a:srgbClr val="87878D"/>
    <a:srgbClr val="606060"/>
    <a:srgbClr val="F8F8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B3425C1-E8C5-4002-BBBE-09CE61DE65A6}"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3705B4D3-1A3C-46D3-9B5D-2E3A499F1FC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1275"/>
        <p:guide pos="163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6" Type="http://schemas.openxmlformats.org/officeDocument/2006/relationships/font" Target="fonts/font17.fntdata"/><Relationship Id="rId65" Type="http://schemas.openxmlformats.org/officeDocument/2006/relationships/font" Target="fonts/font16.fntdata"/><Relationship Id="rId64" Type="http://schemas.openxmlformats.org/officeDocument/2006/relationships/font" Target="fonts/font15.fntdata"/><Relationship Id="rId63" Type="http://schemas.openxmlformats.org/officeDocument/2006/relationships/font" Target="fonts/font14.fntdata"/><Relationship Id="rId62" Type="http://schemas.openxmlformats.org/officeDocument/2006/relationships/font" Target="fonts/font13.fntdata"/><Relationship Id="rId61" Type="http://schemas.openxmlformats.org/officeDocument/2006/relationships/font" Target="fonts/font12.fntdata"/><Relationship Id="rId60" Type="http://schemas.openxmlformats.org/officeDocument/2006/relationships/font" Target="fonts/font11.fntdata"/><Relationship Id="rId6" Type="http://schemas.openxmlformats.org/officeDocument/2006/relationships/slide" Target="slides/slide2.xml"/><Relationship Id="rId59" Type="http://schemas.openxmlformats.org/officeDocument/2006/relationships/font" Target="fonts/font10.fntdata"/><Relationship Id="rId58" Type="http://schemas.openxmlformats.org/officeDocument/2006/relationships/font" Target="fonts/font9.fntdata"/><Relationship Id="rId57" Type="http://schemas.openxmlformats.org/officeDocument/2006/relationships/font" Target="fonts/font8.fntdata"/><Relationship Id="rId56" Type="http://schemas.openxmlformats.org/officeDocument/2006/relationships/font" Target="fonts/font7.fntdata"/><Relationship Id="rId55" Type="http://schemas.openxmlformats.org/officeDocument/2006/relationships/font" Target="fonts/font6.fntdata"/><Relationship Id="rId54" Type="http://schemas.openxmlformats.org/officeDocument/2006/relationships/font" Target="fonts/font5.fntdata"/><Relationship Id="rId53" Type="http://schemas.openxmlformats.org/officeDocument/2006/relationships/font" Target="fonts/font4.fntdata"/><Relationship Id="rId52" Type="http://schemas.openxmlformats.org/officeDocument/2006/relationships/font" Target="fonts/font3.fntdata"/><Relationship Id="rId51" Type="http://schemas.openxmlformats.org/officeDocument/2006/relationships/font" Target="fonts/font2.fntdata"/><Relationship Id="rId50" Type="http://schemas.openxmlformats.org/officeDocument/2006/relationships/font" Target="fonts/font1.fntdata"/><Relationship Id="rId5" Type="http://schemas.openxmlformats.org/officeDocument/2006/relationships/notesMaster" Target="notesMasters/notesMaster1.xml"/><Relationship Id="rId49" Type="http://schemas.openxmlformats.org/officeDocument/2006/relationships/tableStyles" Target="tableStyles.xml"/><Relationship Id="rId48" Type="http://schemas.openxmlformats.org/officeDocument/2006/relationships/viewProps" Target="viewProps.xml"/><Relationship Id="rId47" Type="http://schemas.openxmlformats.org/officeDocument/2006/relationships/presProps" Target="presProps.xml"/><Relationship Id="rId46" Type="http://schemas.openxmlformats.org/officeDocument/2006/relationships/handoutMaster" Target="handoutMasters/handoutMaster1.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9" name="Shape 279"/>
        <p:cNvGrpSpPr/>
        <p:nvPr/>
      </p:nvGrpSpPr>
      <p:grpSpPr>
        <a:xfrm>
          <a:off x="0" y="0"/>
          <a:ext cx="0" cy="0"/>
          <a:chOff x="0" y="0"/>
          <a:chExt cx="0" cy="0"/>
        </a:xfrm>
      </p:grpSpPr>
      <p:sp>
        <p:nvSpPr>
          <p:cNvPr id="280" name="Google Shape;280;gcec4d27072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5" name="Shape 475"/>
        <p:cNvGrpSpPr/>
        <p:nvPr/>
      </p:nvGrpSpPr>
      <p:grpSpPr>
        <a:xfrm>
          <a:off x="0" y="0"/>
          <a:ext cx="0" cy="0"/>
          <a:chOff x="0" y="0"/>
          <a:chExt cx="0" cy="0"/>
        </a:xfrm>
      </p:grpSpPr>
      <p:sp>
        <p:nvSpPr>
          <p:cNvPr id="476" name="Google Shape;476;g99f2f57a71_0_1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99f2f57a71_0_1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1" name="Shape 481"/>
        <p:cNvGrpSpPr/>
        <p:nvPr/>
      </p:nvGrpSpPr>
      <p:grpSpPr>
        <a:xfrm>
          <a:off x="0" y="0"/>
          <a:ext cx="0" cy="0"/>
          <a:chOff x="0" y="0"/>
          <a:chExt cx="0" cy="0"/>
        </a:xfrm>
      </p:grpSpPr>
      <p:sp>
        <p:nvSpPr>
          <p:cNvPr id="482" name="Google Shape;482;g1c1e0c81dba_0_24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c1e0c81dba_0_24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90" name="Shape 490"/>
        <p:cNvGrpSpPr/>
        <p:nvPr/>
      </p:nvGrpSpPr>
      <p:grpSpPr>
        <a:xfrm>
          <a:off x="0" y="0"/>
          <a:ext cx="0" cy="0"/>
          <a:chOff x="0" y="0"/>
          <a:chExt cx="0" cy="0"/>
        </a:xfrm>
      </p:grpSpPr>
      <p:sp>
        <p:nvSpPr>
          <p:cNvPr id="491" name="Google Shape;491;g1c1e0c81dba_0_24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1c1e0c81dba_0_24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500" name="Shape 500"/>
        <p:cNvGrpSpPr/>
        <p:nvPr/>
      </p:nvGrpSpPr>
      <p:grpSpPr>
        <a:xfrm>
          <a:off x="0" y="0"/>
          <a:ext cx="0" cy="0"/>
          <a:chOff x="0" y="0"/>
          <a:chExt cx="0" cy="0"/>
        </a:xfrm>
      </p:grpSpPr>
      <p:sp>
        <p:nvSpPr>
          <p:cNvPr id="501" name="Google Shape;501;g1c1e0c81dba_0_42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1c1e0c81dba_0_42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9" name="Shape 519"/>
        <p:cNvGrpSpPr/>
        <p:nvPr/>
      </p:nvGrpSpPr>
      <p:grpSpPr>
        <a:xfrm>
          <a:off x="0" y="0"/>
          <a:ext cx="0" cy="0"/>
          <a:chOff x="0" y="0"/>
          <a:chExt cx="0" cy="0"/>
        </a:xfrm>
      </p:grpSpPr>
      <p:sp>
        <p:nvSpPr>
          <p:cNvPr id="520" name="Google Shape;520;g1c1e0c81dba_0_60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1c1e0c81dba_0_60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3" name="Shape 593"/>
        <p:cNvGrpSpPr/>
        <p:nvPr/>
      </p:nvGrpSpPr>
      <p:grpSpPr>
        <a:xfrm>
          <a:off x="0" y="0"/>
          <a:ext cx="0" cy="0"/>
          <a:chOff x="0" y="0"/>
          <a:chExt cx="0" cy="0"/>
        </a:xfrm>
      </p:grpSpPr>
      <p:sp>
        <p:nvSpPr>
          <p:cNvPr id="594" name="Google Shape;594;g1c1e0c81dba_0_60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1c1e0c81dba_0_60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9" name="Shape 599"/>
        <p:cNvGrpSpPr/>
        <p:nvPr/>
      </p:nvGrpSpPr>
      <p:grpSpPr>
        <a:xfrm>
          <a:off x="0" y="0"/>
          <a:ext cx="0" cy="0"/>
          <a:chOff x="0" y="0"/>
          <a:chExt cx="0" cy="0"/>
        </a:xfrm>
      </p:grpSpPr>
      <p:sp>
        <p:nvSpPr>
          <p:cNvPr id="600" name="Google Shape;600;g1c1e0c81dba_0_61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1c1e0c81dba_0_61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638" name="Shape 638"/>
        <p:cNvGrpSpPr/>
        <p:nvPr/>
      </p:nvGrpSpPr>
      <p:grpSpPr>
        <a:xfrm>
          <a:off x="0" y="0"/>
          <a:ext cx="0" cy="0"/>
          <a:chOff x="0" y="0"/>
          <a:chExt cx="0" cy="0"/>
        </a:xfrm>
      </p:grpSpPr>
      <p:sp>
        <p:nvSpPr>
          <p:cNvPr id="639" name="Google Shape;639;g1c1e0c81dba_0_6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1c1e0c81dba_0_6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670" name="Shape 670"/>
        <p:cNvGrpSpPr/>
        <p:nvPr/>
      </p:nvGrpSpPr>
      <p:grpSpPr>
        <a:xfrm>
          <a:off x="0" y="0"/>
          <a:ext cx="0" cy="0"/>
          <a:chOff x="0" y="0"/>
          <a:chExt cx="0" cy="0"/>
        </a:xfrm>
      </p:grpSpPr>
      <p:sp>
        <p:nvSpPr>
          <p:cNvPr id="671" name="Google Shape;671;g1c1e0c81dba_0_6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1c1e0c81dba_0_6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685" name="Shape 685"/>
        <p:cNvGrpSpPr/>
        <p:nvPr/>
      </p:nvGrpSpPr>
      <p:grpSpPr>
        <a:xfrm>
          <a:off x="0" y="0"/>
          <a:ext cx="0" cy="0"/>
          <a:chOff x="0" y="0"/>
          <a:chExt cx="0" cy="0"/>
        </a:xfrm>
      </p:grpSpPr>
      <p:sp>
        <p:nvSpPr>
          <p:cNvPr id="686" name="Google Shape;686;g1c1e0c81dba_0_62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1c1e0c81dba_0_62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9" name="Shape 279"/>
        <p:cNvGrpSpPr/>
        <p:nvPr/>
      </p:nvGrpSpPr>
      <p:grpSpPr>
        <a:xfrm>
          <a:off x="0" y="0"/>
          <a:ext cx="0" cy="0"/>
          <a:chOff x="0" y="0"/>
          <a:chExt cx="0" cy="0"/>
        </a:xfrm>
      </p:grpSpPr>
      <p:sp>
        <p:nvSpPr>
          <p:cNvPr id="280" name="Google Shape;280;gcec4d27072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699" name="Shape 699"/>
        <p:cNvGrpSpPr/>
        <p:nvPr/>
      </p:nvGrpSpPr>
      <p:grpSpPr>
        <a:xfrm>
          <a:off x="0" y="0"/>
          <a:ext cx="0" cy="0"/>
          <a:chOff x="0" y="0"/>
          <a:chExt cx="0" cy="0"/>
        </a:xfrm>
      </p:grpSpPr>
      <p:sp>
        <p:nvSpPr>
          <p:cNvPr id="700" name="Google Shape;700;g1c1e0c81dba_0_98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1c1e0c81dba_0_98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730" name="Shape 730"/>
        <p:cNvGrpSpPr/>
        <p:nvPr/>
      </p:nvGrpSpPr>
      <p:grpSpPr>
        <a:xfrm>
          <a:off x="0" y="0"/>
          <a:ext cx="0" cy="0"/>
          <a:chOff x="0" y="0"/>
          <a:chExt cx="0" cy="0"/>
        </a:xfrm>
      </p:grpSpPr>
      <p:sp>
        <p:nvSpPr>
          <p:cNvPr id="731" name="Google Shape;731;g1c1e0c81dba_0_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1c1e0c81dba_0_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0" name="Shape 750"/>
        <p:cNvGrpSpPr/>
        <p:nvPr/>
      </p:nvGrpSpPr>
      <p:grpSpPr>
        <a:xfrm>
          <a:off x="0" y="0"/>
          <a:ext cx="0" cy="0"/>
          <a:chOff x="0" y="0"/>
          <a:chExt cx="0" cy="0"/>
        </a:xfrm>
      </p:grpSpPr>
      <p:sp>
        <p:nvSpPr>
          <p:cNvPr id="751" name="Google Shape;751;gd9b1243d5b_0_51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0" name="Shape 760"/>
        <p:cNvGrpSpPr/>
        <p:nvPr/>
      </p:nvGrpSpPr>
      <p:grpSpPr>
        <a:xfrm>
          <a:off x="0" y="0"/>
          <a:ext cx="0" cy="0"/>
          <a:chOff x="0" y="0"/>
          <a:chExt cx="0" cy="0"/>
        </a:xfrm>
      </p:grpSpPr>
      <p:sp>
        <p:nvSpPr>
          <p:cNvPr id="761" name="Google Shape;761;g1bfc6975492_0_902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1bfc6975492_0_902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6" name="Shape 766"/>
        <p:cNvGrpSpPr/>
        <p:nvPr/>
      </p:nvGrpSpPr>
      <p:grpSpPr>
        <a:xfrm>
          <a:off x="0" y="0"/>
          <a:ext cx="0" cy="0"/>
          <a:chOff x="0" y="0"/>
          <a:chExt cx="0" cy="0"/>
        </a:xfrm>
      </p:grpSpPr>
      <p:sp>
        <p:nvSpPr>
          <p:cNvPr id="767" name="Google Shape;767;g1bfc6975492_0_903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1bfc6975492_0_903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772" name="Shape 772"/>
        <p:cNvGrpSpPr/>
        <p:nvPr/>
      </p:nvGrpSpPr>
      <p:grpSpPr>
        <a:xfrm>
          <a:off x="0" y="0"/>
          <a:ext cx="0" cy="0"/>
          <a:chOff x="0" y="0"/>
          <a:chExt cx="0" cy="0"/>
        </a:xfrm>
      </p:grpSpPr>
      <p:sp>
        <p:nvSpPr>
          <p:cNvPr id="773" name="Google Shape;773;g1bfc6975492_0_903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bfc6975492_0_903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790" name="Shape 790"/>
        <p:cNvGrpSpPr/>
        <p:nvPr/>
      </p:nvGrpSpPr>
      <p:grpSpPr>
        <a:xfrm>
          <a:off x="0" y="0"/>
          <a:ext cx="0" cy="0"/>
          <a:chOff x="0" y="0"/>
          <a:chExt cx="0" cy="0"/>
        </a:xfrm>
      </p:grpSpPr>
      <p:sp>
        <p:nvSpPr>
          <p:cNvPr id="791" name="Google Shape;791;g1bfc6975492_0_906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bfc6975492_0_906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806" name="Shape 806"/>
        <p:cNvGrpSpPr/>
        <p:nvPr/>
      </p:nvGrpSpPr>
      <p:grpSpPr>
        <a:xfrm>
          <a:off x="0" y="0"/>
          <a:ext cx="0" cy="0"/>
          <a:chOff x="0" y="0"/>
          <a:chExt cx="0" cy="0"/>
        </a:xfrm>
      </p:grpSpPr>
      <p:sp>
        <p:nvSpPr>
          <p:cNvPr id="807" name="Google Shape;807;g1bfc6975492_0_907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bfc6975492_0_907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45" name="Shape 1145"/>
        <p:cNvGrpSpPr/>
        <p:nvPr/>
      </p:nvGrpSpPr>
      <p:grpSpPr>
        <a:xfrm>
          <a:off x="0" y="0"/>
          <a:ext cx="0" cy="0"/>
          <a:chOff x="0" y="0"/>
          <a:chExt cx="0" cy="0"/>
        </a:xfrm>
      </p:grpSpPr>
      <p:sp>
        <p:nvSpPr>
          <p:cNvPr id="1146" name="Google Shape;1146;g1bfc6975492_0_94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1bfc6975492_0_94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46" name="Shape 3346"/>
        <p:cNvGrpSpPr/>
        <p:nvPr/>
      </p:nvGrpSpPr>
      <p:grpSpPr>
        <a:xfrm>
          <a:off x="0" y="0"/>
          <a:ext cx="0" cy="0"/>
          <a:chOff x="0" y="0"/>
          <a:chExt cx="0" cy="0"/>
        </a:xfrm>
      </p:grpSpPr>
      <p:sp>
        <p:nvSpPr>
          <p:cNvPr id="3347" name="Google Shape;3347;g1bfc6975492_0_116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8" name="Google Shape;3348;g1bfc6975492_0_116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3" name="Shape 303"/>
        <p:cNvGrpSpPr/>
        <p:nvPr/>
      </p:nvGrpSpPr>
      <p:grpSpPr>
        <a:xfrm>
          <a:off x="0" y="0"/>
          <a:ext cx="0" cy="0"/>
          <a:chOff x="0" y="0"/>
          <a:chExt cx="0" cy="0"/>
        </a:xfrm>
      </p:grpSpPr>
      <p:sp>
        <p:nvSpPr>
          <p:cNvPr id="304" name="Google Shape;304;g11af349bb97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765" name="Shape 3765"/>
        <p:cNvGrpSpPr/>
        <p:nvPr/>
      </p:nvGrpSpPr>
      <p:grpSpPr>
        <a:xfrm>
          <a:off x="0" y="0"/>
          <a:ext cx="0" cy="0"/>
          <a:chOff x="0" y="0"/>
          <a:chExt cx="0" cy="0"/>
        </a:xfrm>
      </p:grpSpPr>
      <p:sp>
        <p:nvSpPr>
          <p:cNvPr id="3766" name="Google Shape;3766;g1bfc6975492_0_1203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7" name="Google Shape;3767;g1bfc6975492_0_1203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935" name="Shape 3935"/>
        <p:cNvGrpSpPr/>
        <p:nvPr/>
      </p:nvGrpSpPr>
      <p:grpSpPr>
        <a:xfrm>
          <a:off x="0" y="0"/>
          <a:ext cx="0" cy="0"/>
          <a:chOff x="0" y="0"/>
          <a:chExt cx="0" cy="0"/>
        </a:xfrm>
      </p:grpSpPr>
      <p:sp>
        <p:nvSpPr>
          <p:cNvPr id="3936" name="Google Shape;3936;g1bfc6975492_0_1220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7" name="Google Shape;3937;g1bfc6975492_0_1220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40" name="Shape 4340"/>
        <p:cNvGrpSpPr/>
        <p:nvPr/>
      </p:nvGrpSpPr>
      <p:grpSpPr>
        <a:xfrm>
          <a:off x="0" y="0"/>
          <a:ext cx="0" cy="0"/>
          <a:chOff x="0" y="0"/>
          <a:chExt cx="0" cy="0"/>
        </a:xfrm>
      </p:grpSpPr>
      <p:sp>
        <p:nvSpPr>
          <p:cNvPr id="4341" name="Google Shape;4341;g1bfc6975492_0_126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2" name="Google Shape;4342;g1bfc6975492_0_126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20" name="Shape 4720"/>
        <p:cNvGrpSpPr/>
        <p:nvPr/>
      </p:nvGrpSpPr>
      <p:grpSpPr>
        <a:xfrm>
          <a:off x="0" y="0"/>
          <a:ext cx="0" cy="0"/>
          <a:chOff x="0" y="0"/>
          <a:chExt cx="0" cy="0"/>
        </a:xfrm>
      </p:grpSpPr>
      <p:sp>
        <p:nvSpPr>
          <p:cNvPr id="4721" name="Google Shape;4721;g1bfc6975492_0_1298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2" name="Google Shape;4722;g1bfc6975492_0_1298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46" name="Shape 5146"/>
        <p:cNvGrpSpPr/>
        <p:nvPr/>
      </p:nvGrpSpPr>
      <p:grpSpPr>
        <a:xfrm>
          <a:off x="0" y="0"/>
          <a:ext cx="0" cy="0"/>
          <a:chOff x="0" y="0"/>
          <a:chExt cx="0" cy="0"/>
        </a:xfrm>
      </p:grpSpPr>
      <p:sp>
        <p:nvSpPr>
          <p:cNvPr id="5147" name="Google Shape;5147;g1bfc6975492_0_134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8" name="Google Shape;5148;g1bfc6975492_0_134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07" name="Shape 5507"/>
        <p:cNvGrpSpPr/>
        <p:nvPr/>
      </p:nvGrpSpPr>
      <p:grpSpPr>
        <a:xfrm>
          <a:off x="0" y="0"/>
          <a:ext cx="0" cy="0"/>
          <a:chOff x="0" y="0"/>
          <a:chExt cx="0" cy="0"/>
        </a:xfrm>
      </p:grpSpPr>
      <p:sp>
        <p:nvSpPr>
          <p:cNvPr id="5508" name="Google Shape;5508;g1bfc6975492_0_137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9" name="Google Shape;5509;g1bfc6975492_0_137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PhAnim="0" showMasterSp="0">
  <p:cSld>
    <p:spTree>
      <p:nvGrpSpPr>
        <p:cNvPr id="6017" name="Shape 6017"/>
        <p:cNvGrpSpPr/>
        <p:nvPr/>
      </p:nvGrpSpPr>
      <p:grpSpPr>
        <a:xfrm>
          <a:off x="0" y="0"/>
          <a:ext cx="0" cy="0"/>
          <a:chOff x="0" y="0"/>
          <a:chExt cx="0" cy="0"/>
        </a:xfrm>
      </p:grpSpPr>
      <p:sp>
        <p:nvSpPr>
          <p:cNvPr id="6018" name="Google Shape;6018;g1bfc6975492_0_1428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9" name="Google Shape;6019;g1bfc6975492_0_1428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PhAnim="0" showMasterSp="0">
  <p:cSld>
    <p:spTree>
      <p:nvGrpSpPr>
        <p:cNvPr id="6637" name="Shape 6637"/>
        <p:cNvGrpSpPr/>
        <p:nvPr/>
      </p:nvGrpSpPr>
      <p:grpSpPr>
        <a:xfrm>
          <a:off x="0" y="0"/>
          <a:ext cx="0" cy="0"/>
          <a:chOff x="0" y="0"/>
          <a:chExt cx="0" cy="0"/>
        </a:xfrm>
      </p:grpSpPr>
      <p:sp>
        <p:nvSpPr>
          <p:cNvPr id="6638" name="Google Shape;6638;g1bfc6975492_0_1490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9" name="Google Shape;6639;g1bfc6975492_0_1490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PhAnim="0" showMasterSp="0">
  <p:cSld>
    <p:spTree>
      <p:nvGrpSpPr>
        <p:cNvPr id="7231" name="Shape 7231"/>
        <p:cNvGrpSpPr/>
        <p:nvPr/>
      </p:nvGrpSpPr>
      <p:grpSpPr>
        <a:xfrm>
          <a:off x="0" y="0"/>
          <a:ext cx="0" cy="0"/>
          <a:chOff x="0" y="0"/>
          <a:chExt cx="0" cy="0"/>
        </a:xfrm>
      </p:grpSpPr>
      <p:sp>
        <p:nvSpPr>
          <p:cNvPr id="7232" name="Google Shape;7232;g1bfc6975492_0_1549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3" name="Google Shape;7233;g1bfc6975492_0_1549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52" name="Shape 7552"/>
        <p:cNvGrpSpPr/>
        <p:nvPr/>
      </p:nvGrpSpPr>
      <p:grpSpPr>
        <a:xfrm>
          <a:off x="0" y="0"/>
          <a:ext cx="0" cy="0"/>
          <a:chOff x="0" y="0"/>
          <a:chExt cx="0" cy="0"/>
        </a:xfrm>
      </p:grpSpPr>
      <p:sp>
        <p:nvSpPr>
          <p:cNvPr id="7553" name="Google Shape;7553;g1bfc6975492_0_1581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4" name="Google Shape;7554;g1bfc6975492_0_1581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1" name="Shape 341"/>
        <p:cNvGrpSpPr/>
        <p:nvPr/>
      </p:nvGrpSpPr>
      <p:grpSpPr>
        <a:xfrm>
          <a:off x="0" y="0"/>
          <a:ext cx="0" cy="0"/>
          <a:chOff x="0" y="0"/>
          <a:chExt cx="0" cy="0"/>
        </a:xfrm>
      </p:grpSpPr>
      <p:sp>
        <p:nvSpPr>
          <p:cNvPr id="342" name="Google Shape;342;g99f2f57a71_0_20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PhAnim="0" showMasterSp="0">
  <p:cSld>
    <p:spTree>
      <p:nvGrpSpPr>
        <p:cNvPr id="7860" name="Shape 7860"/>
        <p:cNvGrpSpPr/>
        <p:nvPr/>
      </p:nvGrpSpPr>
      <p:grpSpPr>
        <a:xfrm>
          <a:off x="0" y="0"/>
          <a:ext cx="0" cy="0"/>
          <a:chOff x="0" y="0"/>
          <a:chExt cx="0" cy="0"/>
        </a:xfrm>
      </p:grpSpPr>
      <p:sp>
        <p:nvSpPr>
          <p:cNvPr id="7861" name="Google Shape;7861;g1bfc6975492_0_1774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2" name="Google Shape;7862;g1bfc6975492_0_1774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3" name="Shape 293"/>
        <p:cNvGrpSpPr/>
        <p:nvPr/>
      </p:nvGrpSpPr>
      <p:grpSpPr>
        <a:xfrm>
          <a:off x="0" y="0"/>
          <a:ext cx="0" cy="0"/>
          <a:chOff x="0" y="0"/>
          <a:chExt cx="0" cy="0"/>
        </a:xfrm>
      </p:grpSpPr>
      <p:sp>
        <p:nvSpPr>
          <p:cNvPr id="294" name="Google Shape;294;g99f2f57a71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9f2f57a71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8" name="Shape 328"/>
        <p:cNvGrpSpPr/>
        <p:nvPr/>
      </p:nvGrpSpPr>
      <p:grpSpPr>
        <a:xfrm>
          <a:off x="0" y="0"/>
          <a:ext cx="0" cy="0"/>
          <a:chOff x="0" y="0"/>
          <a:chExt cx="0" cy="0"/>
        </a:xfrm>
      </p:grpSpPr>
      <p:sp>
        <p:nvSpPr>
          <p:cNvPr id="329" name="Google Shape;329;g1c1e0c81dba_0_8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7" name="Shape 357"/>
        <p:cNvGrpSpPr/>
        <p:nvPr/>
      </p:nvGrpSpPr>
      <p:grpSpPr>
        <a:xfrm>
          <a:off x="0" y="0"/>
          <a:ext cx="0" cy="0"/>
          <a:chOff x="0" y="0"/>
          <a:chExt cx="0" cy="0"/>
        </a:xfrm>
      </p:grpSpPr>
      <p:sp>
        <p:nvSpPr>
          <p:cNvPr id="358" name="Google Shape;358;gbd6c00e730_0_20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bd6c00e730_0_20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380" name="Shape 380"/>
        <p:cNvGrpSpPr/>
        <p:nvPr/>
      </p:nvGrpSpPr>
      <p:grpSpPr>
        <a:xfrm>
          <a:off x="0" y="0"/>
          <a:ext cx="0" cy="0"/>
          <a:chOff x="0" y="0"/>
          <a:chExt cx="0" cy="0"/>
        </a:xfrm>
      </p:grpSpPr>
      <p:sp>
        <p:nvSpPr>
          <p:cNvPr id="381" name="Google Shape;381;g1c1e0c81dba_0_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420" name="Shape 420"/>
        <p:cNvGrpSpPr/>
        <p:nvPr/>
      </p:nvGrpSpPr>
      <p:grpSpPr>
        <a:xfrm>
          <a:off x="0" y="0"/>
          <a:ext cx="0" cy="0"/>
          <a:chOff x="0" y="0"/>
          <a:chExt cx="0" cy="0"/>
        </a:xfrm>
      </p:grpSpPr>
      <p:sp>
        <p:nvSpPr>
          <p:cNvPr id="421" name="Google Shape;421;g1c1e0c81dba_0_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1c1e0c81dba_0_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457" name="Shape 457"/>
        <p:cNvGrpSpPr/>
        <p:nvPr/>
      </p:nvGrpSpPr>
      <p:grpSpPr>
        <a:xfrm>
          <a:off x="0" y="0"/>
          <a:ext cx="0" cy="0"/>
          <a:chOff x="0" y="0"/>
          <a:chExt cx="0" cy="0"/>
        </a:xfrm>
      </p:grpSpPr>
      <p:sp>
        <p:nvSpPr>
          <p:cNvPr id="458" name="Google Shape;458;g1c1e0c81dba_0_2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4"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10" name="Google Shape;10;p2"/>
          <p:cNvSpPr txBox="1"/>
          <p:nvPr>
            <p:ph type="subTitle" idx="1"/>
          </p:nvPr>
        </p:nvSpPr>
        <p:spPr>
          <a:xfrm>
            <a:off x="823830" y="3668675"/>
            <a:ext cx="1995000" cy="6492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txBox="1"/>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2" name="Google Shape;12;p2"/>
          <p:cNvSpPr/>
          <p:nvPr/>
        </p:nvSpPr>
        <p:spPr>
          <a:xfrm>
            <a:off x="427327"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13;p2"/>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2"/>
          <p:cNvSpPr/>
          <p:nvPr/>
        </p:nvSpPr>
        <p:spPr>
          <a:xfrm rot="6300501">
            <a:off x="3005693" y="2982325"/>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84" name="Shape 84"/>
        <p:cNvGrpSpPr/>
        <p:nvPr/>
      </p:nvGrpSpPr>
      <p:grpSpPr>
        <a:xfrm>
          <a:off x="0" y="0"/>
          <a:ext cx="0" cy="0"/>
          <a:chOff x="0" y="0"/>
          <a:chExt cx="0" cy="0"/>
        </a:xfrm>
      </p:grpSpPr>
      <p:sp>
        <p:nvSpPr>
          <p:cNvPr id="85" name="Google Shape;85;p11"/>
          <p:cNvSpPr txBox="1"/>
          <p:nvPr>
            <p:ph type="title" hasCustomPrompt="1"/>
          </p:nvPr>
        </p:nvSpPr>
        <p:spPr>
          <a:xfrm>
            <a:off x="1307850" y="1139188"/>
            <a:ext cx="6528300" cy="2100300"/>
          </a:xfrm>
          <a:prstGeom prst="rect">
            <a:avLst/>
          </a:prstGeom>
        </p:spPr>
        <p:txBody>
          <a:bodyPr spcFirstLastPara="1" wrap="square" lIns="91425" tIns="91425" rIns="91425" bIns="91425" anchor="t" anchorCtr="0">
            <a:noAutofit/>
          </a:bodyPr>
          <a:lstStyle>
            <a:lvl1pPr lvl="0" algn="ctr">
              <a:spcBef>
                <a:spcPts val="0"/>
              </a:spcBef>
              <a:spcAft>
                <a:spcPts val="0"/>
              </a:spcAft>
              <a:buSzPts val="9600"/>
              <a:buNone/>
              <a:defRPr sz="126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6" name="Google Shape;86;p11"/>
          <p:cNvSpPr txBox="1"/>
          <p:nvPr>
            <p:ph type="subTitle" idx="1"/>
          </p:nvPr>
        </p:nvSpPr>
        <p:spPr>
          <a:xfrm>
            <a:off x="2548900" y="3428838"/>
            <a:ext cx="40461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p:txBody>
      </p:sp>
      <p:sp>
        <p:nvSpPr>
          <p:cNvPr id="87" name="Google Shape;87;p11"/>
          <p:cNvSpPr txBox="1"/>
          <p:nvPr>
            <p:ph type="subTitle" idx="2"/>
          </p:nvPr>
        </p:nvSpPr>
        <p:spPr>
          <a:xfrm>
            <a:off x="3523750" y="433579"/>
            <a:ext cx="2096400" cy="27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p:txBody>
      </p:sp>
      <p:sp>
        <p:nvSpPr>
          <p:cNvPr id="88" name="Google Shape;88;p11"/>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89;p11"/>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90;p11"/>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11"/>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11"/>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11"/>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11"/>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11"/>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96;p11"/>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solidFill>
          <a:srgbClr val="FFFFFF"/>
        </a:solidFill>
        <a:effectLst/>
      </p:bgPr>
    </p:bg>
    <p:spTree>
      <p:nvGrpSpPr>
        <p:cNvPr id="97" name="Shape 9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_1_1">
    <p:spTree>
      <p:nvGrpSpPr>
        <p:cNvPr id="98" name="Shape 98"/>
        <p:cNvGrpSpPr/>
        <p:nvPr/>
      </p:nvGrpSpPr>
      <p:grpSpPr>
        <a:xfrm>
          <a:off x="0" y="0"/>
          <a:ext cx="0" cy="0"/>
          <a:chOff x="0" y="0"/>
          <a:chExt cx="0" cy="0"/>
        </a:xfrm>
      </p:grpSpPr>
      <p:sp>
        <p:nvSpPr>
          <p:cNvPr id="99" name="Google Shape;99;p13"/>
          <p:cNvSpPr txBox="1"/>
          <p:nvPr>
            <p:ph type="title" hasCustomPrompt="1"/>
          </p:nvPr>
        </p:nvSpPr>
        <p:spPr>
          <a:xfrm>
            <a:off x="884025"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0" name="Google Shape;100;p13"/>
          <p:cNvSpPr txBox="1"/>
          <p:nvPr>
            <p:ph type="title" idx="2" hasCustomPrompt="1"/>
          </p:nvPr>
        </p:nvSpPr>
        <p:spPr>
          <a:xfrm>
            <a:off x="884025"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1" name="Google Shape;101;p13"/>
          <p:cNvSpPr txBox="1"/>
          <p:nvPr>
            <p:ph type="title" idx="3" hasCustomPrompt="1"/>
          </p:nvPr>
        </p:nvSpPr>
        <p:spPr>
          <a:xfrm>
            <a:off x="4734200"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2" name="Google Shape;102;p13"/>
          <p:cNvSpPr txBox="1"/>
          <p:nvPr>
            <p:ph type="title" idx="4" hasCustomPrompt="1"/>
          </p:nvPr>
        </p:nvSpPr>
        <p:spPr>
          <a:xfrm>
            <a:off x="4734200"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3" name="Google Shape;103;p13"/>
          <p:cNvSpPr txBox="1"/>
          <p:nvPr>
            <p:ph type="title" idx="5"/>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04" name="Google Shape;104;p13"/>
          <p:cNvSpPr txBox="1"/>
          <p:nvPr>
            <p:ph type="title" idx="6" hasCustomPrompt="1"/>
          </p:nvPr>
        </p:nvSpPr>
        <p:spPr>
          <a:xfrm>
            <a:off x="884025"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5" name="Google Shape;105;p13"/>
          <p:cNvSpPr txBox="1"/>
          <p:nvPr>
            <p:ph type="title" idx="7" hasCustomPrompt="1"/>
          </p:nvPr>
        </p:nvSpPr>
        <p:spPr>
          <a:xfrm>
            <a:off x="4734200"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3"/>
          <p:cNvSpPr txBox="1"/>
          <p:nvPr>
            <p:ph type="subTitle" idx="1"/>
          </p:nvPr>
        </p:nvSpPr>
        <p:spPr>
          <a:xfrm>
            <a:off x="192712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07" name="Google Shape;107;p13"/>
          <p:cNvSpPr txBox="1"/>
          <p:nvPr>
            <p:ph type="subTitle" idx="8"/>
          </p:nvPr>
        </p:nvSpPr>
        <p:spPr>
          <a:xfrm>
            <a:off x="578047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08" name="Google Shape;108;p13"/>
          <p:cNvSpPr txBox="1"/>
          <p:nvPr>
            <p:ph type="subTitle" idx="9"/>
          </p:nvPr>
        </p:nvSpPr>
        <p:spPr>
          <a:xfrm>
            <a:off x="192712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09" name="Google Shape;109;p13"/>
          <p:cNvSpPr txBox="1"/>
          <p:nvPr>
            <p:ph type="subTitle" idx="13"/>
          </p:nvPr>
        </p:nvSpPr>
        <p:spPr>
          <a:xfrm>
            <a:off x="578047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10" name="Google Shape;110;p13"/>
          <p:cNvSpPr txBox="1"/>
          <p:nvPr>
            <p:ph type="subTitle" idx="14"/>
          </p:nvPr>
        </p:nvSpPr>
        <p:spPr>
          <a:xfrm>
            <a:off x="192712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11" name="Google Shape;111;p13"/>
          <p:cNvSpPr txBox="1"/>
          <p:nvPr>
            <p:ph type="subTitle" idx="15"/>
          </p:nvPr>
        </p:nvSpPr>
        <p:spPr>
          <a:xfrm>
            <a:off x="578047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12" name="Google Shape;112;p13"/>
          <p:cNvSpPr/>
          <p:nvPr/>
        </p:nvSpPr>
        <p:spPr>
          <a:xfrm>
            <a:off x="442852" y="-9486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3" name="Google Shape;113;p13"/>
          <p:cNvGrpSpPr/>
          <p:nvPr/>
        </p:nvGrpSpPr>
        <p:grpSpPr>
          <a:xfrm>
            <a:off x="6510200" y="4203408"/>
            <a:ext cx="2894877" cy="1481400"/>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 name="Google Shape;116;p13"/>
          <p:cNvSpPr/>
          <p:nvPr/>
        </p:nvSpPr>
        <p:spPr>
          <a:xfrm rot="-7862966" flipH="1">
            <a:off x="2884915" y="3121092"/>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13"/>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18" name="Shape 118"/>
        <p:cNvGrpSpPr/>
        <p:nvPr/>
      </p:nvGrpSpPr>
      <p:grpSpPr>
        <a:xfrm>
          <a:off x="0" y="0"/>
          <a:ext cx="0" cy="0"/>
          <a:chOff x="0" y="0"/>
          <a:chExt cx="0" cy="0"/>
        </a:xfrm>
      </p:grpSpPr>
      <p:sp>
        <p:nvSpPr>
          <p:cNvPr id="119" name="Google Shape;119;p14"/>
          <p:cNvSpPr txBox="1"/>
          <p:nvPr>
            <p:ph type="title"/>
          </p:nvPr>
        </p:nvSpPr>
        <p:spPr>
          <a:xfrm>
            <a:off x="3032800" y="3335225"/>
            <a:ext cx="30783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
        <p:nvSpPr>
          <p:cNvPr id="120" name="Google Shape;120;p14"/>
          <p:cNvSpPr txBox="1"/>
          <p:nvPr>
            <p:ph type="subTitle" idx="1"/>
          </p:nvPr>
        </p:nvSpPr>
        <p:spPr>
          <a:xfrm>
            <a:off x="1896875" y="1349225"/>
            <a:ext cx="5350200" cy="198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9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21" name="Google Shape;121;p14"/>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14"/>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14"/>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14"/>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 name="Google Shape;125;p14"/>
          <p:cNvGrpSpPr/>
          <p:nvPr/>
        </p:nvGrpSpPr>
        <p:grpSpPr>
          <a:xfrm>
            <a:off x="6010000" y="3583258"/>
            <a:ext cx="2894877" cy="1481400"/>
            <a:chOff x="6510200" y="4203408"/>
            <a:chExt cx="2894877" cy="1481400"/>
          </a:xfrm>
        </p:grpSpPr>
        <p:sp>
          <p:nvSpPr>
            <p:cNvPr id="126" name="Google Shape;126;p14"/>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1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8" name="Google Shape;128;p14"/>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129;p14"/>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TITLE_AND_BODY_1">
    <p:spTree>
      <p:nvGrpSpPr>
        <p:cNvPr id="130" name="Shape 130"/>
        <p:cNvGrpSpPr/>
        <p:nvPr/>
      </p:nvGrpSpPr>
      <p:grpSpPr>
        <a:xfrm>
          <a:off x="0" y="0"/>
          <a:ext cx="0" cy="0"/>
          <a:chOff x="0" y="0"/>
          <a:chExt cx="0" cy="0"/>
        </a:xfrm>
      </p:grpSpPr>
      <p:sp>
        <p:nvSpPr>
          <p:cNvPr id="131" name="Google Shape;131;p1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32" name="Google Shape;132;p15"/>
          <p:cNvSpPr txBox="1"/>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p:txBody>
      </p:sp>
      <p:sp>
        <p:nvSpPr>
          <p:cNvPr id="133" name="Google Shape;133;p15"/>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34;p15"/>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15"/>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136;p15"/>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15"/>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15"/>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13_1_1_1">
    <p:spTree>
      <p:nvGrpSpPr>
        <p:cNvPr id="139" name="Shape 139"/>
        <p:cNvGrpSpPr/>
        <p:nvPr/>
      </p:nvGrpSpPr>
      <p:grpSpPr>
        <a:xfrm>
          <a:off x="0" y="0"/>
          <a:ext cx="0" cy="0"/>
          <a:chOff x="0" y="0"/>
          <a:chExt cx="0" cy="0"/>
        </a:xfrm>
      </p:grpSpPr>
      <p:sp>
        <p:nvSpPr>
          <p:cNvPr id="140" name="Google Shape;140;p16"/>
          <p:cNvSpPr txBox="1"/>
          <p:nvPr>
            <p:ph type="title"/>
          </p:nvPr>
        </p:nvSpPr>
        <p:spPr>
          <a:xfrm>
            <a:off x="5694000" y="1510975"/>
            <a:ext cx="2730000" cy="1076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41" name="Google Shape;141;p16"/>
          <p:cNvSpPr txBox="1"/>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42" name="Google Shape;142;p16"/>
          <p:cNvSpPr/>
          <p:nvPr>
            <p:ph type="pic" idx="2"/>
          </p:nvPr>
        </p:nvSpPr>
        <p:spPr>
          <a:xfrm>
            <a:off x="720000" y="630000"/>
            <a:ext cx="2252100" cy="2252100"/>
          </a:xfrm>
          <a:prstGeom prst="rect">
            <a:avLst/>
          </a:prstGeom>
          <a:noFill/>
          <a:ln>
            <a:noFill/>
          </a:ln>
        </p:spPr>
      </p:sp>
      <p:sp>
        <p:nvSpPr>
          <p:cNvPr id="143" name="Google Shape;143;p16"/>
          <p:cNvSpPr/>
          <p:nvPr>
            <p:ph type="pic" idx="3"/>
          </p:nvPr>
        </p:nvSpPr>
        <p:spPr>
          <a:xfrm>
            <a:off x="720000" y="3102925"/>
            <a:ext cx="2252100" cy="1410600"/>
          </a:xfrm>
          <a:prstGeom prst="rect">
            <a:avLst/>
          </a:prstGeom>
          <a:noFill/>
          <a:ln>
            <a:noFill/>
          </a:ln>
        </p:spPr>
      </p:sp>
      <p:sp>
        <p:nvSpPr>
          <p:cNvPr id="144" name="Google Shape;144;p16"/>
          <p:cNvSpPr/>
          <p:nvPr>
            <p:ph type="pic" idx="4"/>
          </p:nvPr>
        </p:nvSpPr>
        <p:spPr>
          <a:xfrm>
            <a:off x="3207000" y="630000"/>
            <a:ext cx="1936500" cy="3883500"/>
          </a:xfrm>
          <a:prstGeom prst="rect">
            <a:avLst/>
          </a:prstGeom>
          <a:noFill/>
          <a:ln>
            <a:noFill/>
          </a:ln>
        </p:spPr>
      </p:sp>
      <p:sp>
        <p:nvSpPr>
          <p:cNvPr id="145" name="Google Shape;145;p16"/>
          <p:cNvSpPr/>
          <p:nvPr/>
        </p:nvSpPr>
        <p:spPr>
          <a:xfrm rot="1422364" flipH="1">
            <a:off x="6435937" y="-581635"/>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16"/>
          <p:cNvSpPr/>
          <p:nvPr/>
        </p:nvSpPr>
        <p:spPr>
          <a:xfrm rot="-3977636" flipH="1">
            <a:off x="7896150" y="-854890"/>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16"/>
          <p:cNvSpPr/>
          <p:nvPr/>
        </p:nvSpPr>
        <p:spPr>
          <a:xfrm rot="-6298992" flipH="1">
            <a:off x="-178553" y="3148316"/>
            <a:ext cx="449068" cy="202376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16"/>
          <p:cNvSpPr/>
          <p:nvPr/>
        </p:nvSpPr>
        <p:spPr>
          <a:xfrm rot="-2033502" flipH="1">
            <a:off x="660613" y="3825119"/>
            <a:ext cx="449227" cy="179316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TITLE_AND_BODY_1_1">
    <p:spTree>
      <p:nvGrpSpPr>
        <p:cNvPr id="149" name="Shape 149"/>
        <p:cNvGrpSpPr/>
        <p:nvPr/>
      </p:nvGrpSpPr>
      <p:grpSpPr>
        <a:xfrm>
          <a:off x="0" y="0"/>
          <a:ext cx="0" cy="0"/>
          <a:chOff x="0" y="0"/>
          <a:chExt cx="0" cy="0"/>
        </a:xfrm>
      </p:grpSpPr>
      <p:sp>
        <p:nvSpPr>
          <p:cNvPr id="150" name="Google Shape;150;p17"/>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51" name="Google Shape;151;p17"/>
          <p:cNvSpPr txBox="1"/>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p:txBody>
      </p:sp>
      <p:sp>
        <p:nvSpPr>
          <p:cNvPr id="152" name="Google Shape;152;p17"/>
          <p:cNvSpPr/>
          <p:nvPr/>
        </p:nvSpPr>
        <p:spPr>
          <a:xfrm rot="-6298992" flipH="1">
            <a:off x="-531121" y="-353484"/>
            <a:ext cx="449068" cy="249145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17"/>
          <p:cNvSpPr/>
          <p:nvPr/>
        </p:nvSpPr>
        <p:spPr>
          <a:xfrm rot="-2698376" flipH="1">
            <a:off x="-404907" y="-13100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17"/>
          <p:cNvSpPr/>
          <p:nvPr/>
        </p:nvSpPr>
        <p:spPr>
          <a:xfrm rot="-8100000" flipH="1">
            <a:off x="8186195" y="-733086"/>
            <a:ext cx="1942705" cy="1942705"/>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17"/>
          <p:cNvSpPr/>
          <p:nvPr/>
        </p:nvSpPr>
        <p:spPr>
          <a:xfrm rot="10800000" flipH="1">
            <a:off x="-432087" y="3615728"/>
            <a:ext cx="1942800" cy="194280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17"/>
          <p:cNvSpPr/>
          <p:nvPr/>
        </p:nvSpPr>
        <p:spPr>
          <a:xfrm flipH="1">
            <a:off x="200667" y="420218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17"/>
          <p:cNvSpPr/>
          <p:nvPr/>
        </p:nvSpPr>
        <p:spPr>
          <a:xfrm rot="-5970005" flipH="1">
            <a:off x="8578441" y="3449059"/>
            <a:ext cx="448957" cy="227615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58" name="Shape 158"/>
        <p:cNvGrpSpPr/>
        <p:nvPr/>
      </p:nvGrpSpPr>
      <p:grpSpPr>
        <a:xfrm>
          <a:off x="0" y="0"/>
          <a:ext cx="0" cy="0"/>
          <a:chOff x="0" y="0"/>
          <a:chExt cx="0" cy="0"/>
        </a:xfrm>
      </p:grpSpPr>
      <p:sp>
        <p:nvSpPr>
          <p:cNvPr id="159" name="Google Shape;159;p18"/>
          <p:cNvSpPr txBox="1"/>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60" name="Google Shape;160;p18"/>
          <p:cNvSpPr txBox="1"/>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61" name="Google Shape;161;p18"/>
          <p:cNvSpPr txBox="1"/>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62" name="Google Shape;162;p18"/>
          <p:cNvSpPr txBox="1"/>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63" name="Google Shape;163;p18"/>
          <p:cNvSpPr txBox="1"/>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64" name="Google Shape;164;p18"/>
          <p:cNvSpPr txBox="1"/>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65" name="Google Shape;165;p18"/>
          <p:cNvSpPr txBox="1"/>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66" name="Google Shape;166;p18"/>
          <p:cNvSpPr/>
          <p:nvPr/>
        </p:nvSpPr>
        <p:spPr>
          <a:xfrm flipH="1">
            <a:off x="8355619" y="836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18"/>
          <p:cNvSpPr/>
          <p:nvPr/>
        </p:nvSpPr>
        <p:spPr>
          <a:xfrm rot="2698376">
            <a:off x="167984" y="-8314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18"/>
          <p:cNvSpPr/>
          <p:nvPr/>
        </p:nvSpPr>
        <p:spPr>
          <a:xfrm rot="6298992">
            <a:off x="8510820" y="4474443"/>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69" name="Shape 169"/>
        <p:cNvGrpSpPr/>
        <p:nvPr/>
      </p:nvGrpSpPr>
      <p:grpSpPr>
        <a:xfrm>
          <a:off x="0" y="0"/>
          <a:ext cx="0" cy="0"/>
          <a:chOff x="0" y="0"/>
          <a:chExt cx="0" cy="0"/>
        </a:xfrm>
      </p:grpSpPr>
      <p:sp>
        <p:nvSpPr>
          <p:cNvPr id="170" name="Google Shape;170;p19"/>
          <p:cNvSpPr txBox="1"/>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71" name="Google Shape;171;p19"/>
          <p:cNvSpPr txBox="1"/>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72" name="Google Shape;172;p19"/>
          <p:cNvSpPr txBox="1"/>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73" name="Google Shape;173;p19"/>
          <p:cNvSpPr txBox="1"/>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74" name="Google Shape;174;p19"/>
          <p:cNvSpPr txBox="1"/>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75" name="Google Shape;175;p19"/>
          <p:cNvSpPr txBox="1"/>
          <p:nvPr>
            <p:ph type="subTitle" idx="5"/>
          </p:nvPr>
        </p:nvSpPr>
        <p:spPr>
          <a:xfrm>
            <a:off x="1273575"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76" name="Google Shape;176;p19"/>
          <p:cNvSpPr txBox="1"/>
          <p:nvPr>
            <p:ph type="subTitle" idx="6"/>
          </p:nvPr>
        </p:nvSpPr>
        <p:spPr>
          <a:xfrm>
            <a:off x="4786431"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77" name="Google Shape;177;p19"/>
          <p:cNvSpPr txBox="1"/>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78" name="Google Shape;178;p19"/>
          <p:cNvSpPr txBox="1"/>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79" name="Google Shape;179;p19"/>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19"/>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19"/>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19"/>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19"/>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84" name="Shape 184"/>
        <p:cNvGrpSpPr/>
        <p:nvPr/>
      </p:nvGrpSpPr>
      <p:grpSpPr>
        <a:xfrm>
          <a:off x="0" y="0"/>
          <a:ext cx="0" cy="0"/>
          <a:chOff x="0" y="0"/>
          <a:chExt cx="0" cy="0"/>
        </a:xfrm>
      </p:grpSpPr>
      <p:sp>
        <p:nvSpPr>
          <p:cNvPr id="185" name="Google Shape;185;p20"/>
          <p:cNvSpPr txBox="1"/>
          <p:nvPr>
            <p:ph type="title"/>
          </p:nvPr>
        </p:nvSpPr>
        <p:spPr>
          <a:xfrm>
            <a:off x="720000" y="446600"/>
            <a:ext cx="2793300" cy="27096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86" name="Google Shape;186;p20"/>
          <p:cNvSpPr txBox="1"/>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87" name="Google Shape;187;p20"/>
          <p:cNvSpPr txBox="1"/>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88" name="Google Shape;188;p20"/>
          <p:cNvSpPr txBox="1"/>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89" name="Google Shape;189;p20"/>
          <p:cNvSpPr txBox="1"/>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0" name="Google Shape;190;p20"/>
          <p:cNvSpPr txBox="1"/>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1" name="Google Shape;191;p20"/>
          <p:cNvSpPr txBox="1"/>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2" name="Google Shape;192;p20"/>
          <p:cNvSpPr txBox="1"/>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3" name="Google Shape;193;p20"/>
          <p:cNvSpPr txBox="1"/>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4" name="Google Shape;194;p20"/>
          <p:cNvSpPr txBox="1"/>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5" name="Google Shape;195;p20"/>
          <p:cNvSpPr txBox="1"/>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6" name="Google Shape;196;p20"/>
          <p:cNvSpPr txBox="1"/>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7" name="Google Shape;197;p20"/>
          <p:cNvSpPr txBox="1"/>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20"/>
          <p:cNvSpPr/>
          <p:nvPr userDrawn="1"/>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1" name="Google Shape;201;p20"/>
          <p:cNvGrpSpPr/>
          <p:nvPr userDrawn="1"/>
        </p:nvGrpSpPr>
        <p:grpSpPr>
          <a:xfrm flipH="1">
            <a:off x="341772" y="420340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4" name="Google Shape;204;p20"/>
          <p:cNvSpPr/>
          <p:nvPr userDrawn="1"/>
        </p:nvSpPr>
        <p:spPr>
          <a:xfrm rot="-714933" flipH="1">
            <a:off x="-1115475" y="3073337"/>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85" name="Google Shape;285;p31"/>
          <p:cNvSpPr/>
          <p:nvPr userDrawn="1"/>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6" name="Shape 16"/>
        <p:cNvGrpSpPr/>
        <p:nvPr/>
      </p:nvGrpSpPr>
      <p:grpSpPr>
        <a:xfrm>
          <a:off x="0" y="0"/>
          <a:ext cx="0" cy="0"/>
          <a:chOff x="0" y="0"/>
          <a:chExt cx="0" cy="0"/>
        </a:xfrm>
      </p:grpSpPr>
      <p:sp>
        <p:nvSpPr>
          <p:cNvPr id="17" name="Google Shape;17;p3"/>
          <p:cNvSpPr txBox="1"/>
          <p:nvPr>
            <p:ph type="title"/>
          </p:nvPr>
        </p:nvSpPr>
        <p:spPr>
          <a:xfrm>
            <a:off x="3707250" y="2024600"/>
            <a:ext cx="3739200" cy="14523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36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 name="Google Shape;18;p3"/>
          <p:cNvSpPr txBox="1"/>
          <p:nvPr>
            <p:ph type="title" idx="2" hasCustomPrompt="1"/>
          </p:nvPr>
        </p:nvSpPr>
        <p:spPr>
          <a:xfrm>
            <a:off x="2928925" y="630000"/>
            <a:ext cx="1194300" cy="1002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 name="Google Shape;19;p3"/>
          <p:cNvSpPr txBox="1"/>
          <p:nvPr>
            <p:ph type="subTitle" idx="1"/>
          </p:nvPr>
        </p:nvSpPr>
        <p:spPr>
          <a:xfrm>
            <a:off x="3707250" y="3813875"/>
            <a:ext cx="2309400" cy="60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20" name="Google Shape;20;p3"/>
          <p:cNvSpPr txBox="1"/>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1" name="Google Shape;21;p3"/>
          <p:cNvSpPr/>
          <p:nvPr/>
        </p:nvSpPr>
        <p:spPr>
          <a:xfrm>
            <a:off x="2055102"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3"/>
          <p:cNvSpPr/>
          <p:nvPr/>
        </p:nvSpPr>
        <p:spPr>
          <a:xfrm rot="6300501">
            <a:off x="7043718" y="-153200"/>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3"/>
          <p:cNvSpPr/>
          <p:nvPr/>
        </p:nvSpPr>
        <p:spPr>
          <a:xfrm rot="6298992">
            <a:off x="10268594" y="18681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3"/>
          <p:cNvSpPr/>
          <p:nvPr/>
        </p:nvSpPr>
        <p:spPr>
          <a:xfrm>
            <a:off x="2055094" y="4288962"/>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205" name="Shape 205"/>
        <p:cNvGrpSpPr/>
        <p:nvPr/>
      </p:nvGrpSpPr>
      <p:grpSpPr>
        <a:xfrm>
          <a:off x="0" y="0"/>
          <a:ext cx="0" cy="0"/>
          <a:chOff x="0" y="0"/>
          <a:chExt cx="0" cy="0"/>
        </a:xfrm>
      </p:grpSpPr>
      <p:sp>
        <p:nvSpPr>
          <p:cNvPr id="206" name="Google Shape;206;p21"/>
          <p:cNvSpPr txBox="1"/>
          <p:nvPr>
            <p:ph type="title" hasCustomPrompt="1"/>
          </p:nvPr>
        </p:nvSpPr>
        <p:spPr>
          <a:xfrm>
            <a:off x="2412236" y="691625"/>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7" name="Google Shape;207;p21"/>
          <p:cNvSpPr txBox="1"/>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p:txBody>
      </p:sp>
      <p:sp>
        <p:nvSpPr>
          <p:cNvPr id="208" name="Google Shape;208;p21"/>
          <p:cNvSpPr txBox="1"/>
          <p:nvPr>
            <p:ph type="title" idx="2" hasCustomPrompt="1"/>
          </p:nvPr>
        </p:nvSpPr>
        <p:spPr>
          <a:xfrm>
            <a:off x="2412236" y="1957976"/>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9" name="Google Shape;209;p21"/>
          <p:cNvSpPr txBox="1"/>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p:txBody>
      </p:sp>
      <p:sp>
        <p:nvSpPr>
          <p:cNvPr id="210" name="Google Shape;210;p21"/>
          <p:cNvSpPr txBox="1"/>
          <p:nvPr>
            <p:ph type="title" idx="4" hasCustomPrompt="1"/>
          </p:nvPr>
        </p:nvSpPr>
        <p:spPr>
          <a:xfrm>
            <a:off x="2412236" y="3224327"/>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1" name="Google Shape;211;p21"/>
          <p:cNvSpPr txBox="1"/>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p:txBody>
      </p:sp>
      <p:sp>
        <p:nvSpPr>
          <p:cNvPr id="212" name="Google Shape;212;p21"/>
          <p:cNvSpPr/>
          <p:nvPr/>
        </p:nvSpPr>
        <p:spPr>
          <a:xfrm rot="-5128004" flipH="1">
            <a:off x="-275451" y="-2136843"/>
            <a:ext cx="4163826" cy="4163826"/>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 name="Google Shape;213;p21"/>
          <p:cNvSpPr/>
          <p:nvPr/>
        </p:nvSpPr>
        <p:spPr>
          <a:xfrm flipH="1">
            <a:off x="982244" y="683577"/>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 name="Google Shape;214;p21"/>
          <p:cNvSpPr/>
          <p:nvPr/>
        </p:nvSpPr>
        <p:spPr>
          <a:xfrm rot="-7200561" flipH="1">
            <a:off x="7109758" y="1714158"/>
            <a:ext cx="1942851" cy="1942851"/>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 name="Google Shape;215;p21"/>
          <p:cNvSpPr/>
          <p:nvPr/>
        </p:nvSpPr>
        <p:spPr>
          <a:xfrm rot="6298992">
            <a:off x="853420" y="3687593"/>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 name="Google Shape;216;p21"/>
          <p:cNvSpPr/>
          <p:nvPr/>
        </p:nvSpPr>
        <p:spPr>
          <a:xfrm rot="2698376">
            <a:off x="-95016" y="130604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 name="Google Shape;217;p21"/>
          <p:cNvSpPr/>
          <p:nvPr/>
        </p:nvSpPr>
        <p:spPr>
          <a:xfrm rot="-898992" flipH="1">
            <a:off x="7856516" y="2460970"/>
            <a:ext cx="449068" cy="449068"/>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21"/>
          <p:cNvSpPr/>
          <p:nvPr/>
        </p:nvSpPr>
        <p:spPr>
          <a:xfrm rot="1798363">
            <a:off x="7177141" y="3318185"/>
            <a:ext cx="449171" cy="227629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21"/>
          <p:cNvSpPr/>
          <p:nvPr/>
        </p:nvSpPr>
        <p:spPr>
          <a:xfrm rot="5211669" flipH="1">
            <a:off x="5567136" y="4167630"/>
            <a:ext cx="4163947" cy="4163947"/>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21"/>
          <p:cNvSpPr/>
          <p:nvPr/>
        </p:nvSpPr>
        <p:spPr>
          <a:xfrm rot="9011889">
            <a:off x="7424546" y="-905433"/>
            <a:ext cx="449093" cy="2553194"/>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221" name="Shape 221"/>
        <p:cNvGrpSpPr/>
        <p:nvPr/>
      </p:nvGrpSpPr>
      <p:grpSpPr>
        <a:xfrm>
          <a:off x="0" y="0"/>
          <a:ext cx="0" cy="0"/>
          <a:chOff x="0" y="0"/>
          <a:chExt cx="0" cy="0"/>
        </a:xfrm>
      </p:grpSpPr>
      <p:sp>
        <p:nvSpPr>
          <p:cNvPr id="222" name="Google Shape;222;p22"/>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23" name="Google Shape;223;p22"/>
          <p:cNvSpPr/>
          <p:nvPr/>
        </p:nvSpPr>
        <p:spPr>
          <a:xfrm rot="4275105" flipH="1">
            <a:off x="-3281916" y="3126476"/>
            <a:ext cx="4163833" cy="4163833"/>
          </a:xfrm>
          <a:prstGeom prst="blockArc">
            <a:avLst>
              <a:gd name="adj1" fmla="val 16646879"/>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 name="Google Shape;224;p22"/>
          <p:cNvSpPr/>
          <p:nvPr/>
        </p:nvSpPr>
        <p:spPr>
          <a:xfrm rot="10800000" flipH="1">
            <a:off x="387693" y="4589056"/>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 name="Google Shape;225;p22"/>
          <p:cNvSpPr/>
          <p:nvPr/>
        </p:nvSpPr>
        <p:spPr>
          <a:xfrm rot="6299989" flipH="1">
            <a:off x="7081021" y="70837"/>
            <a:ext cx="1942694" cy="1942694"/>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 name="Google Shape;226;p22"/>
          <p:cNvSpPr/>
          <p:nvPr/>
        </p:nvSpPr>
        <p:spPr>
          <a:xfrm rot="-4501008">
            <a:off x="-148326" y="-169497"/>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 name="Google Shape;227;p22"/>
          <p:cNvSpPr/>
          <p:nvPr/>
        </p:nvSpPr>
        <p:spPr>
          <a:xfrm rot="-8101624">
            <a:off x="7743694" y="3999508"/>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228" name="Shape 228"/>
        <p:cNvGrpSpPr/>
        <p:nvPr/>
      </p:nvGrpSpPr>
      <p:grpSpPr>
        <a:xfrm>
          <a:off x="0" y="0"/>
          <a:ext cx="0" cy="0"/>
          <a:chOff x="0" y="0"/>
          <a:chExt cx="0" cy="0"/>
        </a:xfrm>
      </p:grpSpPr>
      <p:sp>
        <p:nvSpPr>
          <p:cNvPr id="229" name="Google Shape;229;p2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30" name="Google Shape;230;p23"/>
          <p:cNvSpPr/>
          <p:nvPr/>
        </p:nvSpPr>
        <p:spPr>
          <a:xfrm rot="6500849">
            <a:off x="-3272607" y="-2168465"/>
            <a:ext cx="4163871" cy="4163871"/>
          </a:xfrm>
          <a:prstGeom prst="blockArc">
            <a:avLst>
              <a:gd name="adj1" fmla="val 1669612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 name="Google Shape;231;p23"/>
          <p:cNvSpPr/>
          <p:nvPr/>
        </p:nvSpPr>
        <p:spPr>
          <a:xfrm>
            <a:off x="495446" y="647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23"/>
          <p:cNvSpPr/>
          <p:nvPr/>
        </p:nvSpPr>
        <p:spPr>
          <a:xfrm rot="-6298992" flipH="1">
            <a:off x="-4473" y="4275518"/>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 name="Google Shape;233;p23"/>
          <p:cNvSpPr/>
          <p:nvPr/>
        </p:nvSpPr>
        <p:spPr>
          <a:xfrm rot="-2698376" flipH="1">
            <a:off x="8338347" y="-1030389"/>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 name="Google Shape;234;p23"/>
          <p:cNvSpPr/>
          <p:nvPr/>
        </p:nvSpPr>
        <p:spPr>
          <a:xfrm rot="-6111725">
            <a:off x="7851027" y="3733873"/>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235" name="Shape 235"/>
        <p:cNvGrpSpPr/>
        <p:nvPr/>
      </p:nvGrpSpPr>
      <p:grpSpPr>
        <a:xfrm>
          <a:off x="0" y="0"/>
          <a:ext cx="0" cy="0"/>
          <a:chOff x="0" y="0"/>
          <a:chExt cx="0" cy="0"/>
        </a:xfrm>
      </p:grpSpPr>
      <p:sp>
        <p:nvSpPr>
          <p:cNvPr id="236" name="Google Shape;236;p2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37" name="Google Shape;237;p24"/>
          <p:cNvSpPr/>
          <p:nvPr/>
        </p:nvSpPr>
        <p:spPr>
          <a:xfrm flipH="1">
            <a:off x="8686623" y="-105385"/>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 name="Google Shape;238;p24"/>
          <p:cNvSpPr/>
          <p:nvPr/>
        </p:nvSpPr>
        <p:spPr>
          <a:xfrm rot="1422364" flipH="1">
            <a:off x="8335558" y="4375429"/>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 name="Google Shape;239;p24"/>
          <p:cNvSpPr/>
          <p:nvPr/>
        </p:nvSpPr>
        <p:spPr>
          <a:xfrm rot="6787942" flipH="1">
            <a:off x="854724" y="-1408528"/>
            <a:ext cx="1942693" cy="1942693"/>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 name="Google Shape;240;p24"/>
          <p:cNvSpPr/>
          <p:nvPr/>
        </p:nvSpPr>
        <p:spPr>
          <a:xfrm rot="-6300501" flipH="1">
            <a:off x="7939785" y="-852200"/>
            <a:ext cx="1942772" cy="1942772"/>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1" name="Google Shape;241;p24"/>
          <p:cNvGrpSpPr/>
          <p:nvPr/>
        </p:nvGrpSpPr>
        <p:grpSpPr>
          <a:xfrm flipH="1">
            <a:off x="-141303" y="4345133"/>
            <a:ext cx="2894877" cy="1481400"/>
            <a:chOff x="6510200" y="4203408"/>
            <a:chExt cx="2894877" cy="1481400"/>
          </a:xfrm>
        </p:grpSpPr>
        <p:sp>
          <p:nvSpPr>
            <p:cNvPr id="242" name="Google Shape;242;p24"/>
            <p:cNvSpPr/>
            <p:nvPr/>
          </p:nvSpPr>
          <p:spPr>
            <a:xfrm rot="3977636">
              <a:off x="7533599" y="3653347"/>
              <a:ext cx="449204" cy="252890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24"/>
            <p:cNvSpPr/>
            <p:nvPr/>
          </p:nvSpPr>
          <p:spPr>
            <a:xfrm rot="-1422364">
              <a:off x="8689076" y="4233704"/>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4" name="Google Shape;244;p24"/>
          <p:cNvSpPr/>
          <p:nvPr/>
        </p:nvSpPr>
        <p:spPr>
          <a:xfrm rot="7862966">
            <a:off x="-999057" y="-745533"/>
            <a:ext cx="1942867" cy="1942867"/>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245" name="Shape 245"/>
        <p:cNvGrpSpPr/>
        <p:nvPr/>
      </p:nvGrpSpPr>
      <p:grpSpPr>
        <a:xfrm>
          <a:off x="0" y="0"/>
          <a:ext cx="0" cy="0"/>
          <a:chOff x="0" y="0"/>
          <a:chExt cx="0" cy="0"/>
        </a:xfrm>
      </p:grpSpPr>
      <p:sp>
        <p:nvSpPr>
          <p:cNvPr id="246" name="Google Shape;246;p25"/>
          <p:cNvSpPr txBox="1"/>
          <p:nvPr>
            <p:ph type="title"/>
          </p:nvPr>
        </p:nvSpPr>
        <p:spPr>
          <a:xfrm>
            <a:off x="872400" y="559175"/>
            <a:ext cx="4213200" cy="8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4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dk2"/>
              </a:buClr>
              <a:buSzPts val="3400"/>
              <a:buNone/>
              <a:defRPr>
                <a:solidFill>
                  <a:schemeClr val="dk2"/>
                </a:solidFill>
              </a:defRPr>
            </a:lvl2pPr>
            <a:lvl3pPr lvl="2" algn="ctr" rtl="0">
              <a:spcBef>
                <a:spcPts val="0"/>
              </a:spcBef>
              <a:spcAft>
                <a:spcPts val="0"/>
              </a:spcAft>
              <a:buClr>
                <a:schemeClr val="dk2"/>
              </a:buClr>
              <a:buSzPts val="3400"/>
              <a:buNone/>
              <a:defRPr>
                <a:solidFill>
                  <a:schemeClr val="dk2"/>
                </a:solidFill>
              </a:defRPr>
            </a:lvl3pPr>
            <a:lvl4pPr lvl="3" algn="ctr" rtl="0">
              <a:spcBef>
                <a:spcPts val="0"/>
              </a:spcBef>
              <a:spcAft>
                <a:spcPts val="0"/>
              </a:spcAft>
              <a:buClr>
                <a:schemeClr val="dk2"/>
              </a:buClr>
              <a:buSzPts val="3400"/>
              <a:buNone/>
              <a:defRPr>
                <a:solidFill>
                  <a:schemeClr val="dk2"/>
                </a:solidFill>
              </a:defRPr>
            </a:lvl4pPr>
            <a:lvl5pPr lvl="4" algn="ctr" rtl="0">
              <a:spcBef>
                <a:spcPts val="0"/>
              </a:spcBef>
              <a:spcAft>
                <a:spcPts val="0"/>
              </a:spcAft>
              <a:buClr>
                <a:schemeClr val="dk2"/>
              </a:buClr>
              <a:buSzPts val="3400"/>
              <a:buNone/>
              <a:defRPr>
                <a:solidFill>
                  <a:schemeClr val="dk2"/>
                </a:solidFill>
              </a:defRPr>
            </a:lvl5pPr>
            <a:lvl6pPr lvl="5" algn="ctr" rtl="0">
              <a:spcBef>
                <a:spcPts val="0"/>
              </a:spcBef>
              <a:spcAft>
                <a:spcPts val="0"/>
              </a:spcAft>
              <a:buClr>
                <a:schemeClr val="dk2"/>
              </a:buClr>
              <a:buSzPts val="3400"/>
              <a:buNone/>
              <a:defRPr>
                <a:solidFill>
                  <a:schemeClr val="dk2"/>
                </a:solidFill>
              </a:defRPr>
            </a:lvl6pPr>
            <a:lvl7pPr lvl="6" algn="ctr" rtl="0">
              <a:spcBef>
                <a:spcPts val="0"/>
              </a:spcBef>
              <a:spcAft>
                <a:spcPts val="0"/>
              </a:spcAft>
              <a:buClr>
                <a:schemeClr val="dk2"/>
              </a:buClr>
              <a:buSzPts val="3400"/>
              <a:buNone/>
              <a:defRPr>
                <a:solidFill>
                  <a:schemeClr val="dk2"/>
                </a:solidFill>
              </a:defRPr>
            </a:lvl7pPr>
            <a:lvl8pPr lvl="7" algn="ctr" rtl="0">
              <a:spcBef>
                <a:spcPts val="0"/>
              </a:spcBef>
              <a:spcAft>
                <a:spcPts val="0"/>
              </a:spcAft>
              <a:buClr>
                <a:schemeClr val="dk2"/>
              </a:buClr>
              <a:buSzPts val="3400"/>
              <a:buNone/>
              <a:defRPr>
                <a:solidFill>
                  <a:schemeClr val="dk2"/>
                </a:solidFill>
              </a:defRPr>
            </a:lvl8pPr>
            <a:lvl9pPr lvl="8" algn="ctr" rtl="0">
              <a:spcBef>
                <a:spcPts val="0"/>
              </a:spcBef>
              <a:spcAft>
                <a:spcPts val="0"/>
              </a:spcAft>
              <a:buClr>
                <a:schemeClr val="dk2"/>
              </a:buClr>
              <a:buSzPts val="3400"/>
              <a:buNone/>
              <a:defRPr>
                <a:solidFill>
                  <a:schemeClr val="dk2"/>
                </a:solidFill>
              </a:defRPr>
            </a:lvl9pPr>
          </a:lstStyle>
          <a:p/>
        </p:txBody>
      </p:sp>
      <p:sp>
        <p:nvSpPr>
          <p:cNvPr id="247" name="Google Shape;247;p25"/>
          <p:cNvSpPr txBox="1"/>
          <p:nvPr>
            <p:ph type="subTitle" idx="1"/>
          </p:nvPr>
        </p:nvSpPr>
        <p:spPr>
          <a:xfrm>
            <a:off x="872400" y="1824025"/>
            <a:ext cx="4213200" cy="71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248" name="Google Shape;248;p25"/>
          <p:cNvSpPr txBox="1"/>
          <p:nvPr/>
        </p:nvSpPr>
        <p:spPr>
          <a:xfrm>
            <a:off x="872400" y="3319200"/>
            <a:ext cx="3412200" cy="71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CREDITS: This presentation </a:t>
            </a:r>
            <a:r>
              <a:rPr lang="en-GB" sz="1200">
                <a:solidFill>
                  <a:schemeClr val="dk1"/>
                </a:solidFill>
                <a:latin typeface="Sarabun" panose="00000500000000000000"/>
                <a:ea typeface="Sarabun" panose="00000500000000000000"/>
                <a:cs typeface="Sarabun" panose="00000500000000000000"/>
                <a:sym typeface="Sarabun" panose="00000500000000000000"/>
              </a:rPr>
              <a:t>template</a:t>
            </a:r>
            <a:r>
              <a:rPr lang="en-GB" sz="1200">
                <a:solidFill>
                  <a:schemeClr val="dk1"/>
                </a:solidFill>
                <a:latin typeface="Sarabun" panose="00000500000000000000"/>
                <a:ea typeface="Sarabun" panose="00000500000000000000"/>
                <a:cs typeface="Sarabun" panose="00000500000000000000"/>
                <a:sym typeface="Sarabun" panose="00000500000000000000"/>
              </a:rPr>
              <a:t> was created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2"/>
              </a:rPr>
              <a:t>Slidesgo</a:t>
            </a:r>
            <a:r>
              <a:rPr lang="en-GB" sz="1200">
                <a:solidFill>
                  <a:schemeClr val="dk1"/>
                </a:solidFill>
                <a:latin typeface="Sarabun" panose="00000500000000000000"/>
                <a:ea typeface="Sarabun" panose="00000500000000000000"/>
                <a:cs typeface="Sarabun" panose="00000500000000000000"/>
                <a:sym typeface="Sarabun" panose="00000500000000000000"/>
              </a:rPr>
              <a:t>, including icons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3"/>
              </a:rPr>
              <a:t>Flaticon</a:t>
            </a:r>
            <a:r>
              <a:rPr lang="en-GB" sz="1200">
                <a:solidFill>
                  <a:schemeClr val="dk1"/>
                </a:solidFill>
                <a:latin typeface="Sarabun" panose="00000500000000000000"/>
                <a:ea typeface="Sarabun" panose="00000500000000000000"/>
                <a:cs typeface="Sarabun" panose="00000500000000000000"/>
                <a:sym typeface="Sarabun" panose="00000500000000000000"/>
              </a:rPr>
              <a:t>, and infographics &amp; images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4"/>
              </a:rPr>
              <a:t>Freepik</a:t>
            </a:r>
            <a:r>
              <a:rPr lang="en-GB" sz="1200">
                <a:solidFill>
                  <a:schemeClr val="dk1"/>
                </a:solidFill>
                <a:uFill>
                  <a:noFill/>
                </a:uFill>
                <a:latin typeface="Sarabun" panose="00000500000000000000"/>
                <a:ea typeface="Sarabun" panose="00000500000000000000"/>
                <a:cs typeface="Sarabun" panose="00000500000000000000"/>
                <a:sym typeface="Sarabun" panose="00000500000000000000"/>
                <a:hlinkClick r:id="rId4"/>
              </a:rPr>
              <a:t>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249" name="Google Shape;249;p25"/>
          <p:cNvSpPr txBox="1"/>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50" name="Google Shape;250;p25"/>
          <p:cNvSpPr/>
          <p:nvPr/>
        </p:nvSpPr>
        <p:spPr>
          <a:xfrm rot="-7802742" flipH="1">
            <a:off x="51566" y="3173843"/>
            <a:ext cx="1942964" cy="1942964"/>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 name="Google Shape;251;p25"/>
          <p:cNvSpPr/>
          <p:nvPr/>
        </p:nvSpPr>
        <p:spPr>
          <a:xfrm rot="-8432737" flipH="1">
            <a:off x="-826880" y="-1106695"/>
            <a:ext cx="1942676" cy="1942676"/>
          </a:xfrm>
          <a:prstGeom prst="blockArc">
            <a:avLst>
              <a:gd name="adj1" fmla="val 18799203"/>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25"/>
          <p:cNvSpPr/>
          <p:nvPr/>
        </p:nvSpPr>
        <p:spPr>
          <a:xfrm rot="-5148122" flipH="1">
            <a:off x="3778895" y="-3171593"/>
            <a:ext cx="4163771" cy="4163771"/>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BIG_NUMBER_1">
    <p:spTree>
      <p:nvGrpSpPr>
        <p:cNvPr id="253" name="Shape 253"/>
        <p:cNvGrpSpPr/>
        <p:nvPr/>
      </p:nvGrpSpPr>
      <p:grpSpPr>
        <a:xfrm>
          <a:off x="0" y="0"/>
          <a:ext cx="0" cy="0"/>
          <a:chOff x="0" y="0"/>
          <a:chExt cx="0" cy="0"/>
        </a:xfrm>
      </p:grpSpPr>
      <p:sp>
        <p:nvSpPr>
          <p:cNvPr id="254" name="Google Shape;254;p26"/>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 name="Google Shape;255;p26"/>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 name="Google Shape;256;p26"/>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 name="Google Shape;257;p26"/>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58;p26"/>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 name="Google Shape;259;p26"/>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60;p26"/>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26"/>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62;p26"/>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BLANK_1_1_1">
    <p:spTree>
      <p:nvGrpSpPr>
        <p:cNvPr id="263" name="Shape 263"/>
        <p:cNvGrpSpPr/>
        <p:nvPr/>
      </p:nvGrpSpPr>
      <p:grpSpPr>
        <a:xfrm>
          <a:off x="0" y="0"/>
          <a:ext cx="0" cy="0"/>
          <a:chOff x="0" y="0"/>
          <a:chExt cx="0" cy="0"/>
        </a:xfrm>
      </p:grpSpPr>
      <p:sp>
        <p:nvSpPr>
          <p:cNvPr id="264" name="Google Shape;264;p27"/>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27"/>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27"/>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27"/>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8" name="Google Shape;268;p27"/>
          <p:cNvGrpSpPr/>
          <p:nvPr/>
        </p:nvGrpSpPr>
        <p:grpSpPr>
          <a:xfrm>
            <a:off x="6010000" y="3583258"/>
            <a:ext cx="2894877" cy="1481400"/>
            <a:chOff x="6510200" y="4203408"/>
            <a:chExt cx="2894877" cy="1481400"/>
          </a:xfrm>
        </p:grpSpPr>
        <p:sp>
          <p:nvSpPr>
            <p:cNvPr id="269" name="Google Shape;269;p27"/>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 name="Google Shape;270;p27"/>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1" name="Google Shape;271;p27"/>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27"/>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matchingName="Blank slide">
  <p:cSld name="BLANK">
    <p:spTree>
      <p:nvGrpSpPr>
        <p:cNvPr id="276" name="Shape 276"/>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277" name="Shape 277"/>
        <p:cNvGrpSpPr/>
        <p:nvPr/>
      </p:nvGrpSpPr>
      <p:grpSpPr>
        <a:xfrm>
          <a:off x="0" y="0"/>
          <a:ext cx="0" cy="0"/>
          <a:chOff x="0" y="0"/>
          <a:chExt cx="0" cy="0"/>
        </a:xfrm>
      </p:grpSpPr>
      <p:sp>
        <p:nvSpPr>
          <p:cNvPr id="278" name="Google Shape;278;p30"/>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panose="020B0604020202020204"/>
              <a:buNone/>
              <a:defRPr>
                <a:solidFill>
                  <a:schemeClr val="lt1"/>
                </a:solidFill>
                <a:latin typeface="Arial" panose="020B0604020202020204"/>
                <a:ea typeface="Arial" panose="020B0604020202020204"/>
                <a:cs typeface="Arial" panose="020B0604020202020204"/>
                <a:sym typeface="Arial" panose="020B0604020202020204"/>
              </a:defRPr>
            </a:lvl1pPr>
            <a:lvl2pPr lvl="1"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2pPr>
            <a:lvl3pPr lvl="2"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3pPr>
            <a:lvl4pPr lvl="3"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4pPr>
            <a:lvl5pPr lvl="4"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5pPr>
            <a:lvl6pPr lvl="5"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6pPr>
            <a:lvl7pPr lvl="6"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7pPr>
            <a:lvl8pPr lvl="7"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8pPr>
            <a:lvl9pPr lvl="8"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25" name="Shape 25"/>
        <p:cNvGrpSpPr/>
        <p:nvPr/>
      </p:nvGrpSpPr>
      <p:grpSpPr>
        <a:xfrm>
          <a:off x="0" y="0"/>
          <a:ext cx="0" cy="0"/>
          <a:chOff x="0" y="0"/>
          <a:chExt cx="0" cy="0"/>
        </a:xfrm>
      </p:grpSpPr>
      <p:sp>
        <p:nvSpPr>
          <p:cNvPr id="26" name="Google Shape;26;p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7" name="Google Shape;27;p4"/>
          <p:cNvSpPr txBox="1"/>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2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8" name="Google Shape;28;p4"/>
          <p:cNvSpPr/>
          <p:nvPr/>
        </p:nvSpPr>
        <p:spPr>
          <a:xfrm flipH="1">
            <a:off x="8313544" y="2960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9;p4"/>
          <p:cNvSpPr/>
          <p:nvPr/>
        </p:nvSpPr>
        <p:spPr>
          <a:xfrm rot="-6300501" flipH="1">
            <a:off x="102706" y="310452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4"/>
          <p:cNvSpPr/>
          <p:nvPr/>
        </p:nvSpPr>
        <p:spPr>
          <a:xfrm rot="6298992">
            <a:off x="8510820" y="4474443"/>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4"/>
          <p:cNvSpPr/>
          <p:nvPr/>
        </p:nvSpPr>
        <p:spPr>
          <a:xfrm rot="2698376">
            <a:off x="167984" y="-831464"/>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32" name="Shape 32"/>
        <p:cNvGrpSpPr/>
        <p:nvPr/>
      </p:nvGrpSpPr>
      <p:grpSpPr>
        <a:xfrm>
          <a:off x="0" y="0"/>
          <a:ext cx="0" cy="0"/>
          <a:chOff x="0" y="0"/>
          <a:chExt cx="0" cy="0"/>
        </a:xfrm>
      </p:grpSpPr>
      <p:sp>
        <p:nvSpPr>
          <p:cNvPr id="33" name="Google Shape;33;p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34" name="Google Shape;34;p5"/>
          <p:cNvSpPr txBox="1"/>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35" name="Google Shape;35;p5"/>
          <p:cNvSpPr txBox="1"/>
          <p:nvPr>
            <p:ph type="subTitle" idx="2"/>
          </p:nvPr>
        </p:nvSpPr>
        <p:spPr>
          <a:xfrm>
            <a:off x="1310900" y="3012774"/>
            <a:ext cx="30237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36" name="Google Shape;36;p5"/>
          <p:cNvSpPr txBox="1"/>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37" name="Google Shape;37;p5"/>
          <p:cNvSpPr txBox="1"/>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38" name="Google Shape;38;p5"/>
          <p:cNvSpPr/>
          <p:nvPr/>
        </p:nvSpPr>
        <p:spPr>
          <a:xfrm rot="6298992">
            <a:off x="9059739" y="1500741"/>
            <a:ext cx="449068" cy="2491458"/>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39;p5"/>
          <p:cNvSpPr/>
          <p:nvPr/>
        </p:nvSpPr>
        <p:spPr>
          <a:xfrm rot="2698376">
            <a:off x="-468141" y="1002386"/>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40;p5"/>
          <p:cNvSpPr/>
          <p:nvPr/>
        </p:nvSpPr>
        <p:spPr>
          <a:xfrm rot="714933">
            <a:off x="-603633" y="4250537"/>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41;p5"/>
          <p:cNvSpPr/>
          <p:nvPr/>
        </p:nvSpPr>
        <p:spPr>
          <a:xfrm rot="6300501">
            <a:off x="7566718" y="345535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42;p5"/>
          <p:cNvSpPr/>
          <p:nvPr/>
        </p:nvSpPr>
        <p:spPr>
          <a:xfrm>
            <a:off x="8313544" y="4202187"/>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43;p5"/>
          <p:cNvSpPr/>
          <p:nvPr/>
        </p:nvSpPr>
        <p:spPr>
          <a:xfrm rot="2698376">
            <a:off x="9059734" y="628311"/>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44" name="Shape 44"/>
        <p:cNvGrpSpPr/>
        <p:nvPr/>
      </p:nvGrpSpPr>
      <p:grpSpPr>
        <a:xfrm>
          <a:off x="0" y="0"/>
          <a:ext cx="0" cy="0"/>
          <a:chOff x="0" y="0"/>
          <a:chExt cx="0" cy="0"/>
        </a:xfrm>
      </p:grpSpPr>
      <p:sp>
        <p:nvSpPr>
          <p:cNvPr id="45" name="Google Shape;45;p6"/>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46" name="Google Shape;46;p6"/>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6"/>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6"/>
          <p:cNvSpPr/>
          <p:nvPr/>
        </p:nvSpPr>
        <p:spPr>
          <a:xfrm rot="8100000">
            <a:off x="-1123515" y="-79111"/>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6"/>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6"/>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6"/>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52" name="Shape 52"/>
        <p:cNvGrpSpPr/>
        <p:nvPr/>
      </p:nvGrpSpPr>
      <p:grpSpPr>
        <a:xfrm>
          <a:off x="0" y="0"/>
          <a:ext cx="0" cy="0"/>
          <a:chOff x="0" y="0"/>
          <a:chExt cx="0" cy="0"/>
        </a:xfrm>
      </p:grpSpPr>
      <p:sp>
        <p:nvSpPr>
          <p:cNvPr id="53" name="Google Shape;53;p7"/>
          <p:cNvSpPr txBox="1"/>
          <p:nvPr>
            <p:ph type="body" idx="1"/>
          </p:nvPr>
        </p:nvSpPr>
        <p:spPr>
          <a:xfrm>
            <a:off x="720000" y="2377150"/>
            <a:ext cx="4181700" cy="1882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p:txBody>
      </p:sp>
      <p:sp>
        <p:nvSpPr>
          <p:cNvPr id="54" name="Google Shape;54;p7"/>
          <p:cNvSpPr txBox="1"/>
          <p:nvPr>
            <p:ph type="title"/>
          </p:nvPr>
        </p:nvSpPr>
        <p:spPr>
          <a:xfrm>
            <a:off x="720000" y="449616"/>
            <a:ext cx="4181700" cy="1643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55" name="Google Shape;55;p7"/>
          <p:cNvSpPr/>
          <p:nvPr/>
        </p:nvSpPr>
        <p:spPr>
          <a:xfrm rot="3599899" flipH="1">
            <a:off x="-1191121" y="120962"/>
            <a:ext cx="1942701" cy="1942701"/>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7"/>
          <p:cNvSpPr/>
          <p:nvPr/>
        </p:nvSpPr>
        <p:spPr>
          <a:xfrm flipH="1">
            <a:off x="165727" y="4566112"/>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57" name="Shape 57"/>
        <p:cNvGrpSpPr/>
        <p:nvPr/>
      </p:nvGrpSpPr>
      <p:grpSpPr>
        <a:xfrm>
          <a:off x="0" y="0"/>
          <a:ext cx="0" cy="0"/>
          <a:chOff x="0" y="0"/>
          <a:chExt cx="0" cy="0"/>
        </a:xfrm>
      </p:grpSpPr>
      <p:sp>
        <p:nvSpPr>
          <p:cNvPr id="58" name="Google Shape;58;p8"/>
          <p:cNvSpPr txBox="1"/>
          <p:nvPr>
            <p:ph type="title"/>
          </p:nvPr>
        </p:nvSpPr>
        <p:spPr>
          <a:xfrm>
            <a:off x="1101250" y="1307100"/>
            <a:ext cx="6941400" cy="15114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4800"/>
              <a:buNone/>
              <a:defRPr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59" name="Google Shape;59;p8"/>
          <p:cNvSpPr/>
          <p:nvPr/>
        </p:nvSpPr>
        <p:spPr>
          <a:xfrm rot="5148122">
            <a:off x="4173098" y="4187857"/>
            <a:ext cx="4163771" cy="4163771"/>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60;p8"/>
          <p:cNvSpPr/>
          <p:nvPr/>
        </p:nvSpPr>
        <p:spPr>
          <a:xfrm rot="1422364" flipH="1">
            <a:off x="8710540" y="156521"/>
            <a:ext cx="449204" cy="3809352"/>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1;p8"/>
          <p:cNvSpPr/>
          <p:nvPr/>
        </p:nvSpPr>
        <p:spPr>
          <a:xfrm flipH="1">
            <a:off x="7588137" y="50229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8"/>
          <p:cNvSpPr/>
          <p:nvPr/>
        </p:nvSpPr>
        <p:spPr>
          <a:xfrm rot="-6300501" flipH="1">
            <a:off x="728074" y="-9517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3;p8"/>
          <p:cNvSpPr/>
          <p:nvPr/>
        </p:nvSpPr>
        <p:spPr>
          <a:xfrm flipH="1">
            <a:off x="2331370" y="4288962"/>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64;p8"/>
          <p:cNvSpPr/>
          <p:nvPr/>
        </p:nvSpPr>
        <p:spPr>
          <a:xfrm rot="-6298992" flipH="1">
            <a:off x="-1663472" y="1791472"/>
            <a:ext cx="449068" cy="5969404"/>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5;p8"/>
          <p:cNvSpPr/>
          <p:nvPr/>
        </p:nvSpPr>
        <p:spPr>
          <a:xfrm rot="-2033502" flipH="1">
            <a:off x="1264465" y="3874675"/>
            <a:ext cx="449227" cy="245015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p8"/>
          <p:cNvSpPr/>
          <p:nvPr/>
        </p:nvSpPr>
        <p:spPr>
          <a:xfrm flipH="1">
            <a:off x="379762" y="120946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8"/>
          <p:cNvSpPr/>
          <p:nvPr/>
        </p:nvSpPr>
        <p:spPr>
          <a:xfrm rot="-3977636" flipH="1">
            <a:off x="10890001" y="1067328"/>
            <a:ext cx="449204" cy="596965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68" name="Shape 68"/>
        <p:cNvGrpSpPr/>
        <p:nvPr/>
      </p:nvGrpSpPr>
      <p:grpSpPr>
        <a:xfrm>
          <a:off x="0" y="0"/>
          <a:ext cx="0" cy="0"/>
          <a:chOff x="0" y="0"/>
          <a:chExt cx="0" cy="0"/>
        </a:xfrm>
      </p:grpSpPr>
      <p:sp>
        <p:nvSpPr>
          <p:cNvPr id="69" name="Google Shape;69;p9"/>
          <p:cNvSpPr txBox="1"/>
          <p:nvPr>
            <p:ph type="subTitle" idx="1"/>
          </p:nvPr>
        </p:nvSpPr>
        <p:spPr>
          <a:xfrm>
            <a:off x="3765575" y="2407675"/>
            <a:ext cx="4449300" cy="132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900"/>
              <a:buNone/>
              <a:defRPr sz="1600"/>
            </a:lvl1pPr>
            <a:lvl2pPr lvl="1" algn="ctr" rtl="0">
              <a:lnSpc>
                <a:spcPct val="100000"/>
              </a:lnSpc>
              <a:spcBef>
                <a:spcPts val="1600"/>
              </a:spcBef>
              <a:spcAft>
                <a:spcPts val="0"/>
              </a:spcAft>
              <a:buSzPts val="1900"/>
              <a:buNone/>
              <a:defRPr sz="1900"/>
            </a:lvl2pPr>
            <a:lvl3pPr lvl="2" algn="ctr" rtl="0">
              <a:lnSpc>
                <a:spcPct val="100000"/>
              </a:lnSpc>
              <a:spcBef>
                <a:spcPts val="1600"/>
              </a:spcBef>
              <a:spcAft>
                <a:spcPts val="0"/>
              </a:spcAft>
              <a:buSzPts val="1900"/>
              <a:buNone/>
              <a:defRPr sz="1900"/>
            </a:lvl3pPr>
            <a:lvl4pPr lvl="3" algn="ctr" rtl="0">
              <a:lnSpc>
                <a:spcPct val="100000"/>
              </a:lnSpc>
              <a:spcBef>
                <a:spcPts val="1600"/>
              </a:spcBef>
              <a:spcAft>
                <a:spcPts val="0"/>
              </a:spcAft>
              <a:buSzPts val="1900"/>
              <a:buNone/>
              <a:defRPr sz="1900"/>
            </a:lvl4pPr>
            <a:lvl5pPr lvl="4" algn="ctr" rtl="0">
              <a:lnSpc>
                <a:spcPct val="100000"/>
              </a:lnSpc>
              <a:spcBef>
                <a:spcPts val="1600"/>
              </a:spcBef>
              <a:spcAft>
                <a:spcPts val="0"/>
              </a:spcAft>
              <a:buSzPts val="1900"/>
              <a:buNone/>
              <a:defRPr sz="1900"/>
            </a:lvl5pPr>
            <a:lvl6pPr lvl="5" algn="ctr" rtl="0">
              <a:lnSpc>
                <a:spcPct val="100000"/>
              </a:lnSpc>
              <a:spcBef>
                <a:spcPts val="1600"/>
              </a:spcBef>
              <a:spcAft>
                <a:spcPts val="0"/>
              </a:spcAft>
              <a:buSzPts val="1900"/>
              <a:buNone/>
              <a:defRPr sz="1900"/>
            </a:lvl6pPr>
            <a:lvl7pPr lvl="6" algn="ctr" rtl="0">
              <a:lnSpc>
                <a:spcPct val="100000"/>
              </a:lnSpc>
              <a:spcBef>
                <a:spcPts val="1600"/>
              </a:spcBef>
              <a:spcAft>
                <a:spcPts val="0"/>
              </a:spcAft>
              <a:buSzPts val="1900"/>
              <a:buNone/>
              <a:defRPr sz="1900"/>
            </a:lvl7pPr>
            <a:lvl8pPr lvl="7" algn="ctr" rtl="0">
              <a:lnSpc>
                <a:spcPct val="100000"/>
              </a:lnSpc>
              <a:spcBef>
                <a:spcPts val="1600"/>
              </a:spcBef>
              <a:spcAft>
                <a:spcPts val="0"/>
              </a:spcAft>
              <a:buSzPts val="1900"/>
              <a:buNone/>
              <a:defRPr sz="1900"/>
            </a:lvl8pPr>
            <a:lvl9pPr lvl="8" algn="ctr" rtl="0">
              <a:lnSpc>
                <a:spcPct val="100000"/>
              </a:lnSpc>
              <a:spcBef>
                <a:spcPts val="1600"/>
              </a:spcBef>
              <a:spcAft>
                <a:spcPts val="1600"/>
              </a:spcAft>
              <a:buSzPts val="1900"/>
              <a:buNone/>
              <a:defRPr sz="1900"/>
            </a:lvl9pPr>
          </a:lstStyle>
          <a:p/>
        </p:txBody>
      </p:sp>
      <p:sp>
        <p:nvSpPr>
          <p:cNvPr id="70" name="Google Shape;70;p9"/>
          <p:cNvSpPr txBox="1"/>
          <p:nvPr>
            <p:ph type="title"/>
          </p:nvPr>
        </p:nvSpPr>
        <p:spPr>
          <a:xfrm>
            <a:off x="3765599" y="1645100"/>
            <a:ext cx="44493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900"/>
              <a:buNone/>
              <a:defRPr sz="39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p:txBody>
      </p:sp>
      <p:sp>
        <p:nvSpPr>
          <p:cNvPr id="71" name="Google Shape;71;p9"/>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9"/>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9"/>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74;p9"/>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75;p9"/>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76;p9"/>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77" name="Shape 77"/>
        <p:cNvGrpSpPr/>
        <p:nvPr/>
      </p:nvGrpSpPr>
      <p:grpSpPr>
        <a:xfrm>
          <a:off x="0" y="0"/>
          <a:ext cx="0" cy="0"/>
          <a:chOff x="0" y="0"/>
          <a:chExt cx="0" cy="0"/>
        </a:xfrm>
      </p:grpSpPr>
      <p:sp>
        <p:nvSpPr>
          <p:cNvPr id="78" name="Google Shape;78;p10"/>
          <p:cNvSpPr txBox="1"/>
          <p:nvPr>
            <p:ph type="title"/>
          </p:nvPr>
        </p:nvSpPr>
        <p:spPr>
          <a:xfrm>
            <a:off x="720000" y="2285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p:txBody>
      </p:sp>
      <p:sp>
        <p:nvSpPr>
          <p:cNvPr id="79" name="Google Shape;79;p10"/>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80;p10"/>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10"/>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10"/>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10"/>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7" Type="http://schemas.openxmlformats.org/officeDocument/2006/relationships/theme" Target="../theme/theme1.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8.xml"/><Relationship Id="rId1"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45025"/>
            <a:ext cx="7704000" cy="564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1pPr>
            <a:lvl2pPr lvl="1"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2pPr>
            <a:lvl3pPr lvl="2"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3pPr>
            <a:lvl4pPr lvl="3"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4pPr>
            <a:lvl5pPr lvl="4"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5pPr>
            <a:lvl6pPr lvl="5"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6pPr>
            <a:lvl7pPr lvl="6"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7pPr>
            <a:lvl8pPr lvl="7"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8pPr>
            <a:lvl9pPr lvl="8"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9pPr>
          </a:lstStyle>
          <a:p/>
        </p:txBody>
      </p:sp>
      <p:sp>
        <p:nvSpPr>
          <p:cNvPr id="7" name="Google Shape;7;p1"/>
          <p:cNvSpPr txBox="1"/>
          <p:nvPr>
            <p:ph type="body" idx="1"/>
          </p:nvPr>
        </p:nvSpPr>
        <p:spPr>
          <a:xfrm>
            <a:off x="720000" y="1142975"/>
            <a:ext cx="7704000" cy="3370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1pPr>
            <a:lvl2pPr marL="914400" lvl="1"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2pPr>
            <a:lvl3pPr marL="1371600" lvl="2"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3pPr>
            <a:lvl4pPr marL="1828800" lvl="3"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4pPr>
            <a:lvl5pPr marL="2286000" lvl="4"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5pPr>
            <a:lvl6pPr marL="2743200" lvl="5"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6pPr>
            <a:lvl7pPr marL="3200400" lvl="6"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7pPr>
            <a:lvl8pPr marL="3657600" lvl="7"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8pPr>
            <a:lvl9pPr marL="4114800" lvl="8" indent="-317500">
              <a:lnSpc>
                <a:spcPct val="100000"/>
              </a:lnSpc>
              <a:spcBef>
                <a:spcPts val="1600"/>
              </a:spcBef>
              <a:spcAft>
                <a:spcPts val="160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273" name="Shape 273"/>
        <p:cNvGrpSpPr/>
        <p:nvPr/>
      </p:nvGrpSpPr>
      <p:grpSpPr>
        <a:xfrm>
          <a:off x="0" y="0"/>
          <a:ext cx="0" cy="0"/>
          <a:chOff x="0" y="0"/>
          <a:chExt cx="0" cy="0"/>
        </a:xfrm>
      </p:grpSpPr>
      <p:sp>
        <p:nvSpPr>
          <p:cNvPr id="274" name="Google Shape;274;p28"/>
          <p:cNvSpPr txBox="1"/>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1pPr>
            <a:lvl2pPr lvl="1"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2pPr>
            <a:lvl3pPr lvl="2"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3pPr>
            <a:lvl4pPr lvl="3"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4pPr>
            <a:lvl5pPr lvl="4"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5pPr>
            <a:lvl6pPr lvl="5"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6pPr>
            <a:lvl7pPr lvl="6"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7pPr>
            <a:lvl8pPr lvl="7"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8pPr>
            <a:lvl9pPr lvl="8"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9pPr>
          </a:lstStyle>
          <a:p/>
        </p:txBody>
      </p:sp>
      <p:sp>
        <p:nvSpPr>
          <p:cNvPr id="275" name="Google Shape;275;p28"/>
          <p:cNvSpPr txBox="1"/>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5.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image" Target="../media/image1.png"/><Relationship Id="rId1" Type="http://schemas.openxmlformats.org/officeDocument/2006/relationships/hyperlink" Target="https://docs.google.com/spreadsheets/d/1mVQH957cG3gEsd6ceBX9Imeov4lbqP2BwEPEmbKm_4o/copy"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9.xml"/><Relationship Id="rId4" Type="http://schemas.openxmlformats.org/officeDocument/2006/relationships/slideLayout" Target="../slideLayouts/slideLayout15.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4.xml"/><Relationship Id="rId1" Type="http://schemas.openxmlformats.org/officeDocument/2006/relationships/hyperlink" Target="https://www.freepik.com/free-vector/flat-geometric-background_23869983.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5" Type="http://schemas.openxmlformats.org/officeDocument/2006/relationships/notesSlide" Target="../notesSlides/notesSlide22.xml"/><Relationship Id="rId4" Type="http://schemas.openxmlformats.org/officeDocument/2006/relationships/slideLayout" Target="../slideLayouts/slideLayout16.xml"/><Relationship Id="rId3" Type="http://schemas.openxmlformats.org/officeDocument/2006/relationships/hyperlink" Target="https://www.freepik.com/free-photo/young-business-woman-work-office_21076051.htm/?utm_source=slidesgo_template&amp;utm_medium=referral-link&amp;utm_campaign=sg_resources&amp;utm_content=freepik" TargetMode="External"/><Relationship Id="rId2" Type="http://schemas.openxmlformats.org/officeDocument/2006/relationships/hyperlink" Target="https://www.freepik.com/free-photo/female-web-designer-taking-notes-office_32520676.htm/?utm_source=slidesgo_template&amp;utm_medium=referral-link&amp;utm_campaign=sg_resources&amp;utm_content=freepik" TargetMode="External"/><Relationship Id="rId1" Type="http://schemas.openxmlformats.org/officeDocument/2006/relationships/hyperlink" Target="https://www.freepik.com/free-photo/people-business-meeting-high-angle_13377825.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6" Type="http://schemas.openxmlformats.org/officeDocument/2006/relationships/notesSlide" Target="../notesSlides/notesSlide23.xml"/><Relationship Id="rId5" Type="http://schemas.openxmlformats.org/officeDocument/2006/relationships/slideLayout" Target="../slideLayouts/slideLayout28.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20.xml"/><Relationship Id="rId1" Type="http://schemas.openxmlformats.org/officeDocument/2006/relationships/hyperlink" Target="http://bit.ly/2PfT4lq" TargetMode="External"/></Relationships>
</file>

<file path=ppt/slides/_rels/slide24.xml.rels><?xml version="1.0" encoding="UTF-8" standalone="yes"?>
<Relationships xmlns="http://schemas.openxmlformats.org/package/2006/relationships"><Relationship Id="rId6" Type="http://schemas.openxmlformats.org/officeDocument/2006/relationships/notesSlide" Target="../notesSlides/notesSlide24.xml"/><Relationship Id="rId5" Type="http://schemas.openxmlformats.org/officeDocument/2006/relationships/slideLayout" Target="../slideLayouts/slideLayout28.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20.xml"/><Relationship Id="rId1" Type="http://schemas.openxmlformats.org/officeDocument/2006/relationships/hyperlink" Target="http://bit.ly/2PfT4lq" TargetMode="External"/></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28.xml"/><Relationship Id="rId2" Type="http://schemas.openxmlformats.org/officeDocument/2006/relationships/hyperlink" Target="https://fonts.google.com/specimen/Sarabun" TargetMode="External"/><Relationship Id="rId1" Type="http://schemas.openxmlformats.org/officeDocument/2006/relationships/hyperlink" Target="https://fonts.google.com/specimen/Lexend+Deca" TargetMode="External"/></Relationships>
</file>

<file path=ppt/slides/_rels/slide26.xml.rels><?xml version="1.0" encoding="UTF-8" standalone="yes"?>
<Relationships xmlns="http://schemas.openxmlformats.org/package/2006/relationships"><Relationship Id="rId9" Type="http://schemas.openxmlformats.org/officeDocument/2006/relationships/image" Target="../media/image8.png"/><Relationship Id="rId8" Type="http://schemas.openxmlformats.org/officeDocument/2006/relationships/image" Target="../media/image7.png"/><Relationship Id="rId7" Type="http://schemas.openxmlformats.org/officeDocument/2006/relationships/image" Target="../media/image6.png"/><Relationship Id="rId6" Type="http://schemas.openxmlformats.org/officeDocument/2006/relationships/hyperlink" Target="https://storyset.com/rafiki?utm_source=slidesgo_template&amp;utm_medium=referral-link&amp;utm_campaign=slidesgo_final_slides&amp;utm_term=rafiki&amp;utm_content=storyset" TargetMode="External"/><Relationship Id="rId5" Type="http://schemas.openxmlformats.org/officeDocument/2006/relationships/hyperlink" Target="https://storyset.com/bro?utm_source=slidesgo_template&amp;utm_medium=referral-link&amp;utm_campaign=slidesgo_final_slides&amp;utm_term=bro&amp;utm_content=storyset" TargetMode="External"/><Relationship Id="rId4" Type="http://schemas.openxmlformats.org/officeDocument/2006/relationships/hyperlink" Target="https://storyset.com/amico?utm_source=slidesgo_template&amp;utm_medium=referral-link&amp;utm_campaign=slidesgo_final_slides&amp;utm_term=amico&amp;utm_content=storyset" TargetMode="External"/><Relationship Id="rId3" Type="http://schemas.openxmlformats.org/officeDocument/2006/relationships/hyperlink" Target="https://storyset.com/pana?utm_source=slidesgo_template&amp;utm_medium=referral-link&amp;utm_campaign=slidesgo_final_slides&amp;utm_term=pana&amp;utm_content=storyset" TargetMode="External"/><Relationship Id="rId2" Type="http://schemas.openxmlformats.org/officeDocument/2006/relationships/image" Target="../media/image5.png"/><Relationship Id="rId13" Type="http://schemas.openxmlformats.org/officeDocument/2006/relationships/notesSlide" Target="../notesSlides/notesSlide26.xml"/><Relationship Id="rId12" Type="http://schemas.openxmlformats.org/officeDocument/2006/relationships/slideLayout" Target="../slideLayouts/slideLayout28.xml"/><Relationship Id="rId11" Type="http://schemas.openxmlformats.org/officeDocument/2006/relationships/hyperlink" Target="https://storyset.com/cuate?utm_source=slidesgo_template&amp;utm_medium=referral-link&amp;utm_campaign=slidesgo_final_slides&amp;utm_term=cuate&amp;utm_content=storyset" TargetMode="External"/><Relationship Id="rId10" Type="http://schemas.openxmlformats.org/officeDocument/2006/relationships/image" Target="../media/image9.png"/><Relationship Id="rId1" Type="http://schemas.openxmlformats.org/officeDocument/2006/relationships/hyperlink" Target="https://storyset.com/how-it-works?utm_source=slidesgo_template&amp;utm_medium=referral-link&amp;utm_campaign=slidesgo_final_slides&amp;utm_term=how%20it%20works&amp;utm_content=storyset" TargetMode="Externa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8.xml"/><Relationship Id="rId1"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7.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8.xml"/><Relationship Id="rId1"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4" Type="http://schemas.openxmlformats.org/officeDocument/2006/relationships/notesSlide" Target="../notesSlides/notesSlide40.xml"/><Relationship Id="rId3" Type="http://schemas.openxmlformats.org/officeDocument/2006/relationships/slideLayout" Target="../slideLayouts/slideLayout27.xml"/><Relationship Id="rId2" Type="http://schemas.openxmlformats.org/officeDocument/2006/relationships/image" Target="../media/image10.png"/><Relationship Id="rId1" Type="http://schemas.openxmlformats.org/officeDocument/2006/relationships/hyperlink" Target="http://bit.ly/2PfT4lq" TargetMode="External"/></Relationships>
</file>

<file path=ppt/slides/_rels/slide41.xml.rels><?xml version="1.0" encoding="UTF-8" standalone="yes"?>
<Relationships xmlns="http://schemas.openxmlformats.org/package/2006/relationships"><Relationship Id="rId9" Type="http://schemas.openxmlformats.org/officeDocument/2006/relationships/hyperlink" Target="http://bit.ly/30B07Gq" TargetMode="External"/><Relationship Id="rId8" Type="http://schemas.openxmlformats.org/officeDocument/2006/relationships/hyperlink" Target="https://bit.ly/3A1uf1Q" TargetMode="External"/><Relationship Id="rId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6" Type="http://schemas.openxmlformats.org/officeDocument/2006/relationships/slide" Target="slide27.xml"/><Relationship Id="rId5" Type="http://schemas.openxmlformats.org/officeDocument/2006/relationships/slide" Target="slide33.xml"/><Relationship Id="rId4" Type="http://schemas.openxmlformats.org/officeDocument/2006/relationships/slide" Target="slide20.xml"/><Relationship Id="rId3" Type="http://schemas.openxmlformats.org/officeDocument/2006/relationships/slide" Target="slide21.xml"/><Relationship Id="rId2" Type="http://schemas.openxmlformats.org/officeDocument/2006/relationships/slide" Target="slide22.xml"/><Relationship Id="rId17" Type="http://schemas.openxmlformats.org/officeDocument/2006/relationships/notesSlide" Target="../notesSlides/notesSlide41.xml"/><Relationship Id="rId16" Type="http://schemas.openxmlformats.org/officeDocument/2006/relationships/slideLayout" Target="../slideLayouts/slideLayout3.xml"/><Relationship Id="rId15" Type="http://schemas.openxmlformats.org/officeDocument/2006/relationships/hyperlink" Target="https://www.videvo.net/?utm_source=slidesgo_template&amp;utm_medium=referral-link&amp;utm_campaign=sg_resources&amp;utm_content=videvo" TargetMode="External"/><Relationship Id="rId14"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hyperlink" Target="https://storyset.com/?utm_source=slidesgo_template&amp;utm_medium=referral-link&amp;utm_campaign=promo-slide&amp;utm_term=slidesgo&amp;utm_content=storyset" TargetMode="External"/><Relationship Id="rId12" Type="http://schemas.openxmlformats.org/officeDocument/2006/relationships/hyperlink" Target="https://www.flaticon.com/?utm_source=slidesgo_template&amp;utm_medium=referral-link&amp;utm_campaign=promo-slide&amp;utm_term=slidesgo&amp;utm_content=flaticon" TargetMode="External"/><Relationship Id="rId11" Type="http://schemas.openxmlformats.org/officeDocument/2006/relationships/hyperlink" Target="https://www.freepik.com/?utm_source=slidesgo_template&amp;utm_medium=referral-link&amp;utm_campaign=promo-slide&amp;utm_term=slidesgo&amp;utm_content=freepik" TargetMode="External"/><Relationship Id="rId10" Type="http://schemas.openxmlformats.org/officeDocument/2006/relationships/hyperlink" Target="http://bit.ly/33VAFh3" TargetMode="External"/><Relationship Id="rId1" Type="http://schemas.openxmlformats.org/officeDocument/2006/relationships/slide" Target="slide2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5"/>
        </a:solidFill>
        <a:effectLst/>
      </p:bgPr>
    </p:bg>
    <p:spTree>
      <p:nvGrpSpPr>
        <p:cNvPr id="282" name="Shape 282"/>
        <p:cNvGrpSpPr/>
        <p:nvPr/>
      </p:nvGrpSpPr>
      <p:grpSpPr>
        <a:xfrm>
          <a:off x="0" y="0"/>
          <a:ext cx="0" cy="0"/>
          <a:chOff x="0" y="0"/>
          <a:chExt cx="0" cy="0"/>
        </a:xfrm>
      </p:grpSpPr>
      <p:sp>
        <p:nvSpPr>
          <p:cNvPr id="285" name="Google Shape;285;p31"/>
          <p:cNvSpPr>
            <a:spLocks noChangeAspect="1"/>
          </p:cNvSpPr>
          <p:nvPr/>
        </p:nvSpPr>
        <p:spPr>
          <a:xfrm>
            <a:off x="-19502325" y="-2763425"/>
            <a:ext cx="11716624" cy="91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 name="Google Shape;283;p31"/>
          <p:cNvSpPr txBox="1"/>
          <p:nvPr>
            <p:ph type="title"/>
          </p:nvPr>
        </p:nvSpPr>
        <p:spPr>
          <a:xfrm>
            <a:off x="-12777470" y="-7139940"/>
            <a:ext cx="15153005" cy="8100060"/>
          </a:xfrm>
          <a:prstGeom prst="rect">
            <a:avLst/>
          </a:prstGeom>
        </p:spPr>
        <p:txBody>
          <a:bodyPr spcFirstLastPara="1" wrap="square" lIns="91425" tIns="91425" rIns="91425" bIns="91425" anchor="t" anchorCtr="0">
            <a:noAutofit/>
          </a:bodyPr>
          <a:lstStyle/>
          <a:p>
            <a:pPr marL="0" lvl="0" indent="0" algn="l" rtl="0">
              <a:lnSpc>
                <a:spcPct val="90000"/>
              </a:lnSpc>
              <a:buNone/>
            </a:pPr>
            <a:r>
              <a:rPr lang="en-US" altLang="en-GB" sz="16000"/>
              <a:t>Jenis Kata </a:t>
            </a:r>
            <a:r>
              <a:rPr lang="ar-SA" altLang="en-GB" sz="16000" b="1">
                <a:latin typeface="Segoe UI" panose="020B0502040204020203" charset="0"/>
                <a:cs typeface="Segoe UI" panose="020B0502040204020203" charset="0"/>
              </a:rPr>
              <a:t>السماوات</a:t>
            </a:r>
            <a:r>
              <a:rPr lang="en-US" altLang="ar-SA" sz="16000" b="1">
                <a:latin typeface="Segoe UI" panose="020B0502040204020203" charset="0"/>
                <a:cs typeface="Segoe UI" panose="020B0502040204020203" charset="0"/>
              </a:rPr>
              <a:t> </a:t>
            </a:r>
            <a:r>
              <a:rPr lang="en-US" altLang="en-GB" sz="16000"/>
              <a:t>Dalam Al-Quran</a:t>
            </a:r>
            <a:endParaRPr lang="en-US" altLang="en-GB" sz="16000"/>
          </a:p>
        </p:txBody>
      </p:sp>
      <p:sp>
        <p:nvSpPr>
          <p:cNvPr id="12" name="Google Shape;12;p2"/>
          <p:cNvSpPr/>
          <p:nvPr/>
        </p:nvSpPr>
        <p:spPr>
          <a:xfrm>
            <a:off x="1213485" y="-6858635"/>
            <a:ext cx="6517005" cy="6515735"/>
          </a:xfrm>
          <a:prstGeom prst="ellipse">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86" name="Google Shape;286;p31"/>
          <p:cNvSpPr>
            <a:spLocks noChangeAspect="1"/>
          </p:cNvSpPr>
          <p:nvPr/>
        </p:nvSpPr>
        <p:spPr>
          <a:xfrm>
            <a:off x="-3249175" y="960345"/>
            <a:ext cx="1280160" cy="82323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7" name="Google Shape;287;p31"/>
          <p:cNvGrpSpPr>
            <a:grpSpLocks noChangeAspect="1"/>
          </p:cNvGrpSpPr>
          <p:nvPr/>
        </p:nvGrpSpPr>
        <p:grpSpPr>
          <a:xfrm rot="15000000">
            <a:off x="7124098" y="-11971150"/>
            <a:ext cx="17817399" cy="15727680"/>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 name="Google Shape;292;p31"/>
          <p:cNvSpPr txBox="1"/>
          <p:nvPr/>
        </p:nvSpPr>
        <p:spPr>
          <a:xfrm>
            <a:off x="2375550" y="-3735831"/>
            <a:ext cx="2096400" cy="270000"/>
          </a:xfrm>
          <a:prstGeom prst="rect">
            <a:avLst/>
          </a:prstGeom>
          <a:noFill/>
          <a:ln>
            <a:noFill/>
          </a:ln>
        </p:spPr>
        <p:txBody>
          <a:bodyPr vert="horz" wrap="square" lIns="91425" tIns="91425" rIns="91425" bIns="91425" rtlCol="0" anchor="ctr" anchorCtr="0">
            <a:noAutofit/>
          </a:bodyPr>
          <a:lstStyle/>
          <a:p>
            <a:pPr lvl="0" algn="r">
              <a:buSzPts val="1400"/>
              <a:buFont typeface="Sarabun" panose="00000500000000000000"/>
            </a:pPr>
            <a:r>
              <a:rPr lang="en-US" altLang="en-GB" sz="1000">
                <a:solidFill>
                  <a:schemeClr val="dk1"/>
                </a:solidFill>
                <a:latin typeface="Google Sans Medium" panose="020B0603030502040203" charset="0"/>
                <a:ea typeface="Google Sans Medium" panose="020B0603030502040203" charset="0"/>
                <a:cs typeface="Google Sans Medium" panose="020B0603030502040203" charset="0"/>
                <a:sym typeface="+mn-ea"/>
              </a:rPr>
              <a:t>KELOMPOK 1 | I’JAZ ILMI</a:t>
            </a:r>
            <a:endParaRPr lang="en-US" altLang="en-GB" sz="1000">
              <a:solidFill>
                <a:schemeClr val="dk1"/>
              </a:solidFill>
              <a:latin typeface="Google Sans Medium" panose="020B0603030502040203" charset="0"/>
              <a:ea typeface="Google Sans Medium" panose="020B0603030502040203" charset="0"/>
              <a:cs typeface="Google Sans Medium" panose="020B0603030502040203"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478" name="Shape 478"/>
        <p:cNvGrpSpPr/>
        <p:nvPr/>
      </p:nvGrpSpPr>
      <p:grpSpPr>
        <a:xfrm>
          <a:off x="0" y="0"/>
          <a:ext cx="0" cy="0"/>
          <a:chOff x="0" y="0"/>
          <a:chExt cx="0" cy="0"/>
        </a:xfrm>
      </p:grpSpPr>
      <p:sp>
        <p:nvSpPr>
          <p:cNvPr id="479" name="Google Shape;479;p40"/>
          <p:cNvSpPr txBox="1"/>
          <p:nvPr>
            <p:ph type="title"/>
          </p:nvPr>
        </p:nvSpPr>
        <p:spPr>
          <a:xfrm>
            <a:off x="3032800" y="3335225"/>
            <a:ext cx="30783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—Someone Famous</a:t>
            </a:r>
            <a:endParaRPr lang="en-GB"/>
          </a:p>
        </p:txBody>
      </p:sp>
      <p:sp>
        <p:nvSpPr>
          <p:cNvPr id="480" name="Google Shape;480;p40"/>
          <p:cNvSpPr txBox="1"/>
          <p:nvPr>
            <p:ph type="subTitle" idx="1"/>
          </p:nvPr>
        </p:nvSpPr>
        <p:spPr>
          <a:xfrm>
            <a:off x="1896875" y="1349225"/>
            <a:ext cx="5350200" cy="198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quote. Words full of wisdom that someone important said and can make the reader get inspired.”</a:t>
            </a:r>
            <a:endParaRPr 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484" name="Shape 484"/>
        <p:cNvGrpSpPr/>
        <p:nvPr/>
      </p:nvGrpSpPr>
      <p:grpSpPr>
        <a:xfrm>
          <a:off x="0" y="0"/>
          <a:ext cx="0" cy="0"/>
          <a:chOff x="0" y="0"/>
          <a:chExt cx="0" cy="0"/>
        </a:xfrm>
      </p:grpSpPr>
      <p:sp>
        <p:nvSpPr>
          <p:cNvPr id="485" name="Google Shape;485;p41"/>
          <p:cNvSpPr txBox="1"/>
          <p:nvPr>
            <p:ph type="title"/>
          </p:nvPr>
        </p:nvSpPr>
        <p:spPr>
          <a:xfrm>
            <a:off x="1307850" y="1139188"/>
            <a:ext cx="6528300" cy="210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15,000</a:t>
            </a:r>
            <a:endParaRPr lang="en-GB"/>
          </a:p>
        </p:txBody>
      </p:sp>
      <p:sp>
        <p:nvSpPr>
          <p:cNvPr id="486" name="Google Shape;486;p41"/>
          <p:cNvSpPr txBox="1"/>
          <p:nvPr>
            <p:ph type="subTitle" idx="1"/>
          </p:nvPr>
        </p:nvSpPr>
        <p:spPr>
          <a:xfrm>
            <a:off x="2548900" y="3428838"/>
            <a:ext cx="4046100" cy="42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Big numbers catch your audience’s attention</a:t>
            </a:r>
            <a:endParaRPr lang="en-GB"/>
          </a:p>
        </p:txBody>
      </p:sp>
      <p:sp>
        <p:nvSpPr>
          <p:cNvPr id="487" name="Google Shape;487;p41"/>
          <p:cNvSpPr/>
          <p:nvPr/>
        </p:nvSpPr>
        <p:spPr>
          <a:xfrm>
            <a:off x="4238925" y="3051988"/>
            <a:ext cx="32502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 name="Google Shape;488;p41"/>
          <p:cNvSpPr/>
          <p:nvPr/>
        </p:nvSpPr>
        <p:spPr>
          <a:xfrm>
            <a:off x="1672425" y="3051988"/>
            <a:ext cx="17670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 name="Google Shape;489;p41"/>
          <p:cNvSpPr txBox="1"/>
          <p:nvPr>
            <p:ph type="subTitle" idx="2"/>
          </p:nvPr>
        </p:nvSpPr>
        <p:spPr>
          <a:xfrm>
            <a:off x="3523750" y="433579"/>
            <a:ext cx="2096400" cy="27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ARTICLE REVIEW | 2XXX</a:t>
            </a:r>
            <a:endParaRPr 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493" name="Shape 493"/>
        <p:cNvGrpSpPr/>
        <p:nvPr/>
      </p:nvGrpSpPr>
      <p:grpSpPr>
        <a:xfrm>
          <a:off x="0" y="0"/>
          <a:ext cx="0" cy="0"/>
          <a:chOff x="0" y="0"/>
          <a:chExt cx="0" cy="0"/>
        </a:xfrm>
      </p:grpSpPr>
      <p:sp>
        <p:nvSpPr>
          <p:cNvPr id="494" name="Google Shape;494;p42"/>
          <p:cNvSpPr txBox="1"/>
          <p:nvPr>
            <p:ph type="title"/>
          </p:nvPr>
        </p:nvSpPr>
        <p:spPr>
          <a:xfrm>
            <a:off x="2412236" y="691625"/>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9h 55m 23s</a:t>
            </a:r>
            <a:endParaRPr lang="en-GB"/>
          </a:p>
        </p:txBody>
      </p:sp>
      <p:sp>
        <p:nvSpPr>
          <p:cNvPr id="495" name="Google Shape;495;p42"/>
          <p:cNvSpPr txBox="1"/>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Jupiter's rotation period</a:t>
            </a:r>
            <a:endParaRPr lang="en-GB"/>
          </a:p>
        </p:txBody>
      </p:sp>
      <p:sp>
        <p:nvSpPr>
          <p:cNvPr id="496" name="Google Shape;496;p42"/>
          <p:cNvSpPr txBox="1"/>
          <p:nvPr>
            <p:ph type="title" idx="2"/>
          </p:nvPr>
        </p:nvSpPr>
        <p:spPr>
          <a:xfrm>
            <a:off x="2412236" y="1957976"/>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333,000</a:t>
            </a:r>
            <a:endParaRPr lang="en-GB"/>
          </a:p>
        </p:txBody>
      </p:sp>
      <p:sp>
        <p:nvSpPr>
          <p:cNvPr id="497" name="Google Shape;497;p42"/>
          <p:cNvSpPr txBox="1"/>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Earths is the Sun’s mass</a:t>
            </a:r>
            <a:endParaRPr lang="en-GB"/>
          </a:p>
        </p:txBody>
      </p:sp>
      <p:sp>
        <p:nvSpPr>
          <p:cNvPr id="498" name="Google Shape;498;p42"/>
          <p:cNvSpPr txBox="1"/>
          <p:nvPr>
            <p:ph type="title" idx="4"/>
          </p:nvPr>
        </p:nvSpPr>
        <p:spPr>
          <a:xfrm>
            <a:off x="2412236" y="3224327"/>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386,000 km</a:t>
            </a:r>
            <a:endParaRPr lang="en-GB"/>
          </a:p>
        </p:txBody>
      </p:sp>
      <p:sp>
        <p:nvSpPr>
          <p:cNvPr id="499" name="Google Shape;499;p42"/>
          <p:cNvSpPr txBox="1"/>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the distance between Earth and the Moon</a:t>
            </a:r>
            <a:endParaRPr 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503" name="Shape 503"/>
        <p:cNvGrpSpPr/>
        <p:nvPr/>
      </p:nvGrpSpPr>
      <p:grpSpPr>
        <a:xfrm>
          <a:off x="0" y="0"/>
          <a:ext cx="0" cy="0"/>
          <a:chOff x="0" y="0"/>
          <a:chExt cx="0" cy="0"/>
        </a:xfrm>
      </p:grpSpPr>
      <p:sp>
        <p:nvSpPr>
          <p:cNvPr id="504" name="Google Shape;504;p4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graph</a:t>
            </a:r>
            <a:endParaRPr lang="en-GB"/>
          </a:p>
        </p:txBody>
      </p:sp>
      <p:sp>
        <p:nvSpPr>
          <p:cNvPr id="505" name="Google Shape;505;p43"/>
          <p:cNvSpPr txBox="1"/>
          <p:nvPr/>
        </p:nvSpPr>
        <p:spPr>
          <a:xfrm>
            <a:off x="4077450"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6" name="Google Shape;506;p43"/>
          <p:cNvSpPr txBox="1"/>
          <p:nvPr/>
        </p:nvSpPr>
        <p:spPr>
          <a:xfrm>
            <a:off x="4077450"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7" name="Google Shape;507;p43"/>
          <p:cNvSpPr txBox="1"/>
          <p:nvPr/>
        </p:nvSpPr>
        <p:spPr>
          <a:xfrm>
            <a:off x="6280051"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8" name="Google Shape;508;p43"/>
          <p:cNvSpPr txBox="1"/>
          <p:nvPr/>
        </p:nvSpPr>
        <p:spPr>
          <a:xfrm>
            <a:off x="6280051"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9" name="Google Shape;509;p43"/>
          <p:cNvSpPr txBox="1"/>
          <p:nvPr/>
        </p:nvSpPr>
        <p:spPr>
          <a:xfrm>
            <a:off x="40774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Despite being red, Mars is a cold place</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0" name="Google Shape;510;p43"/>
          <p:cNvSpPr txBox="1"/>
          <p:nvPr/>
        </p:nvSpPr>
        <p:spPr>
          <a:xfrm>
            <a:off x="4077450" y="19599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1" name="Google Shape;511;p43"/>
          <p:cNvSpPr txBox="1"/>
          <p:nvPr/>
        </p:nvSpPr>
        <p:spPr>
          <a:xfrm>
            <a:off x="6280050" y="1959900"/>
            <a:ext cx="23961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Jupiter is</a:t>
            </a:r>
            <a:r>
              <a:rPr lang="en-GB" sz="1200">
                <a:solidFill>
                  <a:schemeClr val="dk1"/>
                </a:solidFill>
                <a:latin typeface="Sarabun" panose="00000500000000000000"/>
                <a:ea typeface="Sarabun" panose="00000500000000000000"/>
                <a:cs typeface="Sarabun" panose="00000500000000000000"/>
                <a:sym typeface="Sarabun" panose="00000500000000000000"/>
              </a:rPr>
              <a:t> the biggest planet in the Solar System</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2" name="Google Shape;512;p43"/>
          <p:cNvSpPr txBox="1"/>
          <p:nvPr/>
        </p:nvSpPr>
        <p:spPr>
          <a:xfrm>
            <a:off x="62800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3" name="Google Shape;513;p43"/>
          <p:cNvSpPr txBox="1"/>
          <p:nvPr/>
        </p:nvSpPr>
        <p:spPr>
          <a:xfrm>
            <a:off x="4077450"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10%</a:t>
            </a:r>
            <a:endParaRPr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4" name="Google Shape;514;p43"/>
          <p:cNvSpPr txBox="1"/>
          <p:nvPr/>
        </p:nvSpPr>
        <p:spPr>
          <a:xfrm>
            <a:off x="4077450"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20%</a:t>
            </a:r>
            <a:endParaRPr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5" name="Google Shape;515;p43"/>
          <p:cNvSpPr txBox="1"/>
          <p:nvPr/>
        </p:nvSpPr>
        <p:spPr>
          <a:xfrm>
            <a:off x="6280051"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40%</a:t>
            </a:r>
            <a:endParaRPr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6" name="Google Shape;516;p43"/>
          <p:cNvSpPr txBox="1"/>
          <p:nvPr/>
        </p:nvSpPr>
        <p:spPr>
          <a:xfrm>
            <a:off x="6280051"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30%</a:t>
            </a:r>
            <a:endParaRPr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pic>
        <p:nvPicPr>
          <p:cNvPr id="517" name="Google Shape;517;p43" title="Chart">
            <a:hlinkClick r:id="rId1"/>
          </p:cNvPr>
          <p:cNvPicPr preferRelativeResize="0"/>
          <p:nvPr/>
        </p:nvPicPr>
        <p:blipFill>
          <a:blip r:embed="rId2"/>
          <a:stretch>
            <a:fillRect/>
          </a:stretch>
        </p:blipFill>
        <p:spPr>
          <a:xfrm>
            <a:off x="824850" y="1173700"/>
            <a:ext cx="2901601" cy="2796088"/>
          </a:xfrm>
          <a:prstGeom prst="rect">
            <a:avLst/>
          </a:prstGeom>
          <a:noFill/>
          <a:ln>
            <a:noFill/>
          </a:ln>
        </p:spPr>
      </p:pic>
      <p:sp>
        <p:nvSpPr>
          <p:cNvPr id="518" name="Google Shape;518;p43"/>
          <p:cNvSpPr txBox="1"/>
          <p:nvPr>
            <p:ph type="subTitle" idx="4294967295"/>
          </p:nvPr>
        </p:nvSpPr>
        <p:spPr>
          <a:xfrm>
            <a:off x="1813050" y="4055100"/>
            <a:ext cx="5517900" cy="45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000"/>
              <a:t>* To modify this graph, click on it, follow the link, change the data and paste the new graph here, replacing this one. </a:t>
            </a:r>
            <a:r>
              <a:rPr lang="en-GB" sz="1000" b="1">
                <a:uFill>
                  <a:noFill/>
                </a:uFill>
                <a:hlinkClick r:id="rId3"/>
              </a:rPr>
              <a:t>You can see how to modify the graph here</a:t>
            </a:r>
            <a:endParaRPr sz="1000" b="1"/>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522" name="Shape 522"/>
        <p:cNvGrpSpPr/>
        <p:nvPr/>
      </p:nvGrpSpPr>
      <p:grpSpPr>
        <a:xfrm>
          <a:off x="0" y="0"/>
          <a:ext cx="0" cy="0"/>
          <a:chOff x="0" y="0"/>
          <a:chExt cx="0" cy="0"/>
        </a:xfrm>
      </p:grpSpPr>
      <p:grpSp>
        <p:nvGrpSpPr>
          <p:cNvPr id="523" name="Google Shape;523;p44"/>
          <p:cNvGrpSpPr/>
          <p:nvPr/>
        </p:nvGrpSpPr>
        <p:grpSpPr>
          <a:xfrm>
            <a:off x="2801236" y="1717763"/>
            <a:ext cx="3541528" cy="1886701"/>
            <a:chOff x="233350" y="949250"/>
            <a:chExt cx="7137300" cy="3802300"/>
          </a:xfrm>
        </p:grpSpPr>
        <p:sp>
          <p:nvSpPr>
            <p:cNvPr id="524" name="Google Shape;524;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 name="Google Shape;525;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 name="Google Shape;526;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 name="Google Shape;527;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 name="Google Shape;528;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 name="Google Shape;529;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 name="Google Shape;530;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 name="Google Shape;531;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 name="Google Shape;532;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 name="Google Shape;533;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 name="Google Shape;534;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 name="Google Shape;535;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 name="Google Shape;536;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 name="Google Shape;537;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 name="Google Shape;538;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 name="Google Shape;539;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 name="Google Shape;540;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 name="Google Shape;541;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 name="Google Shape;542;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 name="Google Shape;543;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 name="Google Shape;544;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 name="Google Shape;545;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 name="Google Shape;546;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 name="Google Shape;547;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 name="Google Shape;548;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 name="Google Shape;549;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 name="Google Shape;550;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 name="Google Shape;551;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 name="Google Shape;552;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 name="Google Shape;553;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 name="Google Shape;554;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 name="Google Shape;555;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 name="Google Shape;556;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 name="Google Shape;557;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 name="Google Shape;558;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 name="Google Shape;559;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 name="Google Shape;560;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 name="Google Shape;561;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 name="Google Shape;562;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 name="Google Shape;563;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 name="Google Shape;564;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 name="Google Shape;565;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 name="Google Shape;566;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 name="Google Shape;567;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 name="Google Shape;568;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 name="Google Shape;569;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 name="Google Shape;570;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 name="Google Shape;571;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 name="Google Shape;572;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 name="Google Shape;573;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 name="Google Shape;574;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75" name="Google Shape;575;p4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Map</a:t>
            </a:r>
            <a:endParaRPr lang="en-GB"/>
          </a:p>
        </p:txBody>
      </p:sp>
      <p:sp>
        <p:nvSpPr>
          <p:cNvPr id="576" name="Google Shape;576;p44"/>
          <p:cNvSpPr txBox="1"/>
          <p:nvPr/>
        </p:nvSpPr>
        <p:spPr>
          <a:xfrm>
            <a:off x="6556500" y="35051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7" name="Google Shape;577;p44"/>
          <p:cNvSpPr txBox="1"/>
          <p:nvPr/>
        </p:nvSpPr>
        <p:spPr>
          <a:xfrm>
            <a:off x="720000" y="23765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8" name="Google Shape;578;p44"/>
          <p:cNvSpPr txBox="1"/>
          <p:nvPr/>
        </p:nvSpPr>
        <p:spPr>
          <a:xfrm>
            <a:off x="720005" y="12479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9" name="Google Shape;579;p44"/>
          <p:cNvSpPr txBox="1"/>
          <p:nvPr/>
        </p:nvSpPr>
        <p:spPr>
          <a:xfrm>
            <a:off x="720000" y="2683800"/>
            <a:ext cx="20811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0" name="Google Shape;580;p44"/>
          <p:cNvSpPr txBox="1"/>
          <p:nvPr/>
        </p:nvSpPr>
        <p:spPr>
          <a:xfrm>
            <a:off x="720000" y="1555200"/>
            <a:ext cx="23796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a:t>
            </a:r>
            <a:r>
              <a:rPr lang="en-GB" sz="1200">
                <a:solidFill>
                  <a:schemeClr val="dk1"/>
                </a:solidFill>
                <a:latin typeface="Sarabun" panose="00000500000000000000"/>
                <a:ea typeface="Sarabun" panose="00000500000000000000"/>
                <a:cs typeface="Sarabun" panose="00000500000000000000"/>
                <a:sym typeface="Sarabun" panose="00000500000000000000"/>
              </a:rPr>
              <a:t>s a gas giant and it’s big</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1" name="Google Shape;581;p44"/>
          <p:cNvSpPr txBox="1"/>
          <p:nvPr/>
        </p:nvSpPr>
        <p:spPr>
          <a:xfrm>
            <a:off x="6145125" y="3812400"/>
            <a:ext cx="2278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2" name="Google Shape;582;p44"/>
          <p:cNvSpPr txBox="1"/>
          <p:nvPr/>
        </p:nvSpPr>
        <p:spPr>
          <a:xfrm>
            <a:off x="6556500" y="23765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83" name="Google Shape;583;p44"/>
          <p:cNvSpPr txBox="1"/>
          <p:nvPr/>
        </p:nvSpPr>
        <p:spPr>
          <a:xfrm>
            <a:off x="6274175" y="2683800"/>
            <a:ext cx="2149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Earth is the third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584" name="Google Shape;584;p44"/>
          <p:cNvCxnSpPr/>
          <p:nvPr/>
        </p:nvCxnSpPr>
        <p:spPr>
          <a:xfrm rot="10800000">
            <a:off x="5301300" y="2576975"/>
            <a:ext cx="1255200" cy="0"/>
          </a:xfrm>
          <a:prstGeom prst="straightConnector1">
            <a:avLst/>
          </a:prstGeom>
          <a:noFill/>
          <a:ln w="9525" cap="flat" cmpd="sng">
            <a:solidFill>
              <a:schemeClr val="dk1"/>
            </a:solidFill>
            <a:prstDash val="solid"/>
            <a:round/>
            <a:headEnd type="oval" w="med" len="med"/>
            <a:tailEnd type="oval" w="med" len="med"/>
          </a:ln>
        </p:spPr>
      </p:cxnSp>
      <p:cxnSp>
        <p:nvCxnSpPr>
          <p:cNvPr id="585" name="Google Shape;585;p44"/>
          <p:cNvCxnSpPr/>
          <p:nvPr/>
        </p:nvCxnSpPr>
        <p:spPr>
          <a:xfrm rot="10800000">
            <a:off x="4649250" y="2955775"/>
            <a:ext cx="1956300" cy="746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6" name="Google Shape;586;p44"/>
          <p:cNvCxnSpPr>
            <a:stCxn id="578" idx="3"/>
          </p:cNvCxnSpPr>
          <p:nvPr/>
        </p:nvCxnSpPr>
        <p:spPr>
          <a:xfrm>
            <a:off x="2587505" y="1448375"/>
            <a:ext cx="789000" cy="623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7" name="Google Shape;587;p44"/>
          <p:cNvCxnSpPr/>
          <p:nvPr/>
        </p:nvCxnSpPr>
        <p:spPr>
          <a:xfrm>
            <a:off x="2587500" y="2576975"/>
            <a:ext cx="1746000" cy="0"/>
          </a:xfrm>
          <a:prstGeom prst="straightConnector1">
            <a:avLst/>
          </a:prstGeom>
          <a:noFill/>
          <a:ln w="9525" cap="flat" cmpd="sng">
            <a:solidFill>
              <a:schemeClr val="dk1"/>
            </a:solidFill>
            <a:prstDash val="solid"/>
            <a:round/>
            <a:headEnd type="oval" w="med" len="med"/>
            <a:tailEnd type="oval" w="med" len="med"/>
          </a:ln>
        </p:spPr>
      </p:cxnSp>
      <p:sp>
        <p:nvSpPr>
          <p:cNvPr id="588" name="Google Shape;588;p44"/>
          <p:cNvSpPr/>
          <p:nvPr/>
        </p:nvSpPr>
        <p:spPr>
          <a:xfrm>
            <a:off x="1685252" y="374261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 name="Google Shape;589;p44"/>
          <p:cNvSpPr/>
          <p:nvPr/>
        </p:nvSpPr>
        <p:spPr>
          <a:xfrm rot="6300501">
            <a:off x="938418" y="29958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90" name="Google Shape;590;p44"/>
          <p:cNvGrpSpPr/>
          <p:nvPr/>
        </p:nvGrpSpPr>
        <p:grpSpPr>
          <a:xfrm rot="-8999956">
            <a:off x="6406487" y="408912"/>
            <a:ext cx="1627041" cy="1481367"/>
            <a:chOff x="7778001" y="4203408"/>
            <a:chExt cx="1627077" cy="1481400"/>
          </a:xfrm>
        </p:grpSpPr>
        <p:sp>
          <p:nvSpPr>
            <p:cNvPr id="591" name="Google Shape;591;p44"/>
            <p:cNvSpPr/>
            <p:nvPr/>
          </p:nvSpPr>
          <p:spPr>
            <a:xfrm rot="3977636">
              <a:off x="8167499" y="4067288"/>
              <a:ext cx="449204" cy="114422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 name="Google Shape;592;p4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596" name="Shape 596"/>
        <p:cNvGrpSpPr/>
        <p:nvPr/>
      </p:nvGrpSpPr>
      <p:grpSpPr>
        <a:xfrm>
          <a:off x="0" y="0"/>
          <a:ext cx="0" cy="0"/>
          <a:chOff x="0" y="0"/>
          <a:chExt cx="0" cy="0"/>
        </a:xfrm>
      </p:grpSpPr>
      <p:sp>
        <p:nvSpPr>
          <p:cNvPr id="597" name="Google Shape;597;p4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Table</a:t>
            </a:r>
            <a:endParaRPr lang="en-GB"/>
          </a:p>
        </p:txBody>
      </p:sp>
      <p:graphicFrame>
        <p:nvGraphicFramePr>
          <p:cNvPr id="598" name="Google Shape;598;p45"/>
          <p:cNvGraphicFramePr/>
          <p:nvPr/>
        </p:nvGraphicFramePr>
        <p:xfrm>
          <a:off x="940875" y="1314010"/>
          <a:ext cx="7262225" cy="3000000"/>
        </p:xfrm>
        <a:graphic>
          <a:graphicData uri="http://schemas.openxmlformats.org/drawingml/2006/table">
            <a:tbl>
              <a:tblPr>
                <a:noFill/>
                <a:tableStyleId>{5B3425C1-E8C5-4002-BBBE-09CE61DE65A6}</a:tableStyleId>
              </a:tblPr>
              <a:tblGrid>
                <a:gridCol w="1693850"/>
                <a:gridCol w="1856125"/>
                <a:gridCol w="1856125"/>
                <a:gridCol w="1856125"/>
              </a:tblGrid>
              <a:tr h="525750">
                <a:tc>
                  <a:txBody>
                    <a:bodyPr/>
                    <a:lstStyle/>
                    <a:p>
                      <a:pPr marL="0" lvl="0" indent="0" algn="l" rtl="0">
                        <a:spcBef>
                          <a:spcPts val="0"/>
                        </a:spcBef>
                        <a:spcAft>
                          <a:spcPts val="0"/>
                        </a:spcAft>
                        <a:buClr>
                          <a:schemeClr val="dk1"/>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Category</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A</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C</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Mercury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300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234</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645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567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556</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321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898</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142</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781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602" name="Shape 602"/>
        <p:cNvGrpSpPr/>
        <p:nvPr/>
      </p:nvGrpSpPr>
      <p:grpSpPr>
        <a:xfrm>
          <a:off x="0" y="0"/>
          <a:ext cx="0" cy="0"/>
          <a:chOff x="0" y="0"/>
          <a:chExt cx="0" cy="0"/>
        </a:xfrm>
      </p:grpSpPr>
      <p:sp>
        <p:nvSpPr>
          <p:cNvPr id="603" name="Google Shape;603;p46"/>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Timeline</a:t>
            </a:r>
            <a:endParaRPr lang="en-GB"/>
          </a:p>
        </p:txBody>
      </p:sp>
      <p:sp>
        <p:nvSpPr>
          <p:cNvPr id="604" name="Google Shape;604;p46"/>
          <p:cNvSpPr txBox="1"/>
          <p:nvPr/>
        </p:nvSpPr>
        <p:spPr>
          <a:xfrm>
            <a:off x="4624419"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5" name="Google Shape;605;p46"/>
          <p:cNvSpPr txBox="1"/>
          <p:nvPr/>
        </p:nvSpPr>
        <p:spPr>
          <a:xfrm>
            <a:off x="719999"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6" name="Google Shape;606;p46"/>
          <p:cNvSpPr txBox="1"/>
          <p:nvPr/>
        </p:nvSpPr>
        <p:spPr>
          <a:xfrm>
            <a:off x="2672204"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7" name="Google Shape;607;p46"/>
          <p:cNvSpPr txBox="1"/>
          <p:nvPr/>
        </p:nvSpPr>
        <p:spPr>
          <a:xfrm>
            <a:off x="6576624"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Neptune</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8" name="Google Shape;608;p46"/>
          <p:cNvSpPr txBox="1"/>
          <p:nvPr/>
        </p:nvSpPr>
        <p:spPr>
          <a:xfrm>
            <a:off x="2672181"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full of iron oxide dust, which gives the planet its reddish cast</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09" name="Google Shape;609;p46"/>
          <p:cNvSpPr txBox="1"/>
          <p:nvPr/>
        </p:nvSpPr>
        <p:spPr>
          <a:xfrm>
            <a:off x="6576600"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also the fourth-largest planet in the Solar System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0" name="Google Shape;610;p46"/>
          <p:cNvSpPr txBox="1"/>
          <p:nvPr/>
        </p:nvSpPr>
        <p:spPr>
          <a:xfrm>
            <a:off x="720000"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has a beautiful name and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1" name="Google Shape;611;p46"/>
          <p:cNvSpPr txBox="1"/>
          <p:nvPr/>
        </p:nvSpPr>
        <p:spPr>
          <a:xfrm>
            <a:off x="4624419"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composed mostly of hydrogen and helium. It has beautiful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2" name="Google Shape;612;p46"/>
          <p:cNvSpPr/>
          <p:nvPr/>
        </p:nvSpPr>
        <p:spPr>
          <a:xfrm>
            <a:off x="8277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 name="Google Shape;613;p46"/>
          <p:cNvSpPr/>
          <p:nvPr/>
        </p:nvSpPr>
        <p:spPr>
          <a:xfrm>
            <a:off x="27799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 name="Google Shape;614;p46"/>
          <p:cNvSpPr/>
          <p:nvPr/>
        </p:nvSpPr>
        <p:spPr>
          <a:xfrm>
            <a:off x="47321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 name="Google Shape;615;p46"/>
          <p:cNvSpPr/>
          <p:nvPr/>
        </p:nvSpPr>
        <p:spPr>
          <a:xfrm>
            <a:off x="66843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16" name="Google Shape;616;p46"/>
          <p:cNvCxnSpPr>
            <a:stCxn id="612" idx="3"/>
            <a:endCxn id="613" idx="1"/>
          </p:cNvCxnSpPr>
          <p:nvPr/>
        </p:nvCxnSpPr>
        <p:spPr>
          <a:xfrm>
            <a:off x="13536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7" name="Google Shape;617;p46"/>
          <p:cNvCxnSpPr>
            <a:stCxn id="613" idx="3"/>
            <a:endCxn id="614" idx="1"/>
          </p:cNvCxnSpPr>
          <p:nvPr/>
        </p:nvCxnSpPr>
        <p:spPr>
          <a:xfrm>
            <a:off x="33058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8" name="Google Shape;618;p46"/>
          <p:cNvCxnSpPr>
            <a:stCxn id="614" idx="3"/>
            <a:endCxn id="615" idx="1"/>
          </p:cNvCxnSpPr>
          <p:nvPr/>
        </p:nvCxnSpPr>
        <p:spPr>
          <a:xfrm>
            <a:off x="5258055" y="2456884"/>
            <a:ext cx="1426200" cy="0"/>
          </a:xfrm>
          <a:prstGeom prst="straightConnector1">
            <a:avLst/>
          </a:prstGeom>
          <a:noFill/>
          <a:ln w="9525" cap="flat" cmpd="sng">
            <a:solidFill>
              <a:schemeClr val="dk1"/>
            </a:solidFill>
            <a:prstDash val="solid"/>
            <a:round/>
            <a:headEnd type="none" w="med" len="med"/>
            <a:tailEnd type="none" w="med" len="med"/>
          </a:ln>
        </p:spPr>
      </p:cxnSp>
      <p:sp>
        <p:nvSpPr>
          <p:cNvPr id="619" name="Google Shape;619;p46"/>
          <p:cNvSpPr/>
          <p:nvPr/>
        </p:nvSpPr>
        <p:spPr>
          <a:xfrm rot="4853404">
            <a:off x="4449686" y="4054935"/>
            <a:ext cx="449064" cy="7860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0" name="Google Shape;620;p46"/>
          <p:cNvGrpSpPr/>
          <p:nvPr/>
        </p:nvGrpSpPr>
        <p:grpSpPr>
          <a:xfrm>
            <a:off x="913817" y="1806238"/>
            <a:ext cx="353802" cy="351497"/>
            <a:chOff x="580725" y="3617925"/>
            <a:chExt cx="299325" cy="297375"/>
          </a:xfrm>
        </p:grpSpPr>
        <p:sp>
          <p:nvSpPr>
            <p:cNvPr id="621" name="Google Shape;621;p4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 name="Google Shape;622;p4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 name="Google Shape;623;p4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 name="Google Shape;624;p4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 name="Google Shape;625;p4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 name="Google Shape;626;p46"/>
          <p:cNvGrpSpPr/>
          <p:nvPr/>
        </p:nvGrpSpPr>
        <p:grpSpPr>
          <a:xfrm>
            <a:off x="2867422" y="1808336"/>
            <a:ext cx="351024" cy="347301"/>
            <a:chOff x="946175" y="3619500"/>
            <a:chExt cx="296975" cy="293825"/>
          </a:xfrm>
        </p:grpSpPr>
        <p:sp>
          <p:nvSpPr>
            <p:cNvPr id="627" name="Google Shape;627;p46"/>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 name="Google Shape;628;p46"/>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 name="Google Shape;629;p46"/>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 name="Google Shape;630;p46"/>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 name="Google Shape;631;p46"/>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 name="Google Shape;632;p46"/>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33" name="Google Shape;633;p46"/>
          <p:cNvSpPr/>
          <p:nvPr/>
        </p:nvSpPr>
        <p:spPr>
          <a:xfrm>
            <a:off x="4818253" y="1808459"/>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34" name="Google Shape;634;p46"/>
          <p:cNvGrpSpPr/>
          <p:nvPr/>
        </p:nvGrpSpPr>
        <p:grpSpPr>
          <a:xfrm>
            <a:off x="6766264" y="1807420"/>
            <a:ext cx="319347" cy="349133"/>
            <a:chOff x="1687350" y="3618725"/>
            <a:chExt cx="270175" cy="295375"/>
          </a:xfrm>
        </p:grpSpPr>
        <p:sp>
          <p:nvSpPr>
            <p:cNvPr id="635" name="Google Shape;635;p46"/>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 name="Google Shape;636;p46"/>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 name="Google Shape;637;p46"/>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641" name="Shape 641"/>
        <p:cNvGrpSpPr/>
        <p:nvPr/>
      </p:nvGrpSpPr>
      <p:grpSpPr>
        <a:xfrm>
          <a:off x="0" y="0"/>
          <a:ext cx="0" cy="0"/>
          <a:chOff x="0" y="0"/>
          <a:chExt cx="0" cy="0"/>
        </a:xfrm>
      </p:grpSpPr>
      <p:sp>
        <p:nvSpPr>
          <p:cNvPr id="642" name="Google Shape;642;p47"/>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Organizational chart</a:t>
            </a:r>
            <a:endParaRPr lang="en-GB"/>
          </a:p>
        </p:txBody>
      </p:sp>
      <p:sp>
        <p:nvSpPr>
          <p:cNvPr id="643" name="Google Shape;643;p47"/>
          <p:cNvSpPr txBox="1"/>
          <p:nvPr/>
        </p:nvSpPr>
        <p:spPr>
          <a:xfrm>
            <a:off x="3818100" y="123852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John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4" name="Google Shape;644;p47"/>
          <p:cNvSpPr txBox="1"/>
          <p:nvPr/>
        </p:nvSpPr>
        <p:spPr>
          <a:xfrm>
            <a:off x="3818100" y="169692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General</a:t>
            </a:r>
            <a:r>
              <a:rPr lang="en-GB" sz="1200">
                <a:solidFill>
                  <a:schemeClr val="dk1"/>
                </a:solidFill>
                <a:latin typeface="Sarabun" panose="00000500000000000000"/>
                <a:ea typeface="Sarabun" panose="00000500000000000000"/>
                <a:cs typeface="Sarabun" panose="00000500000000000000"/>
                <a:sym typeface="Sarabun" panose="00000500000000000000"/>
              </a:rPr>
              <a:t> Manager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5" name="Google Shape;645;p47"/>
          <p:cNvSpPr txBox="1"/>
          <p:nvPr/>
        </p:nvSpPr>
        <p:spPr>
          <a:xfrm>
            <a:off x="285281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Bones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6" name="Google Shape;646;p47"/>
          <p:cNvSpPr txBox="1"/>
          <p:nvPr/>
        </p:nvSpPr>
        <p:spPr>
          <a:xfrm>
            <a:off x="285281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7" name="Google Shape;647;p47"/>
          <p:cNvSpPr txBox="1"/>
          <p:nvPr/>
        </p:nvSpPr>
        <p:spPr>
          <a:xfrm>
            <a:off x="92223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Susan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8" name="Google Shape;648;p47"/>
          <p:cNvSpPr txBox="1"/>
          <p:nvPr/>
        </p:nvSpPr>
        <p:spPr>
          <a:xfrm>
            <a:off x="92223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9" name="Google Shape;649;p47"/>
          <p:cNvSpPr txBox="1"/>
          <p:nvPr/>
        </p:nvSpPr>
        <p:spPr>
          <a:xfrm>
            <a:off x="478338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Sarah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0" name="Google Shape;650;p47"/>
          <p:cNvSpPr txBox="1"/>
          <p:nvPr/>
        </p:nvSpPr>
        <p:spPr>
          <a:xfrm>
            <a:off x="478338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&amp; QA</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1" name="Google Shape;651;p47"/>
          <p:cNvSpPr txBox="1"/>
          <p:nvPr/>
        </p:nvSpPr>
        <p:spPr>
          <a:xfrm>
            <a:off x="671396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Timmy</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2" name="Google Shape;652;p47"/>
          <p:cNvSpPr txBox="1"/>
          <p:nvPr/>
        </p:nvSpPr>
        <p:spPr>
          <a:xfrm>
            <a:off x="671396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Reviewer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3" name="Google Shape;653;p47"/>
          <p:cNvSpPr txBox="1"/>
          <p:nvPr/>
        </p:nvSpPr>
        <p:spPr>
          <a:xfrm>
            <a:off x="285281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4" name="Google Shape;654;p47"/>
          <p:cNvSpPr txBox="1"/>
          <p:nvPr/>
        </p:nvSpPr>
        <p:spPr>
          <a:xfrm>
            <a:off x="285281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5" name="Google Shape;655;p47"/>
          <p:cNvSpPr txBox="1"/>
          <p:nvPr/>
        </p:nvSpPr>
        <p:spPr>
          <a:xfrm>
            <a:off x="92223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6" name="Google Shape;656;p47"/>
          <p:cNvSpPr txBox="1"/>
          <p:nvPr/>
        </p:nvSpPr>
        <p:spPr>
          <a:xfrm>
            <a:off x="92223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7" name="Google Shape;657;p47"/>
          <p:cNvSpPr txBox="1"/>
          <p:nvPr/>
        </p:nvSpPr>
        <p:spPr>
          <a:xfrm>
            <a:off x="478338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8" name="Google Shape;658;p47"/>
          <p:cNvSpPr txBox="1"/>
          <p:nvPr/>
        </p:nvSpPr>
        <p:spPr>
          <a:xfrm>
            <a:off x="478338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9" name="Google Shape;659;p47"/>
          <p:cNvSpPr txBox="1"/>
          <p:nvPr/>
        </p:nvSpPr>
        <p:spPr>
          <a:xfrm>
            <a:off x="671396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60" name="Google Shape;660;p47"/>
          <p:cNvSpPr txBox="1"/>
          <p:nvPr/>
        </p:nvSpPr>
        <p:spPr>
          <a:xfrm>
            <a:off x="671396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661" name="Google Shape;661;p47"/>
          <p:cNvCxnSpPr>
            <a:stCxn id="644" idx="2"/>
            <a:endCxn id="647" idx="0"/>
          </p:cNvCxnSpPr>
          <p:nvPr/>
        </p:nvCxnSpPr>
        <p:spPr>
          <a:xfrm rot="5400000">
            <a:off x="29359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2" name="Google Shape;662;p47"/>
          <p:cNvCxnSpPr>
            <a:stCxn id="644" idx="2"/>
            <a:endCxn id="645" idx="0"/>
          </p:cNvCxnSpPr>
          <p:nvPr/>
        </p:nvCxnSpPr>
        <p:spPr>
          <a:xfrm rot="5400000">
            <a:off x="39012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3" name="Google Shape;663;p47"/>
          <p:cNvCxnSpPr>
            <a:stCxn id="644" idx="2"/>
            <a:endCxn id="649" idx="0"/>
          </p:cNvCxnSpPr>
          <p:nvPr/>
        </p:nvCxnSpPr>
        <p:spPr>
          <a:xfrm rot="-5400000" flipH="1">
            <a:off x="48666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4" name="Google Shape;664;p47"/>
          <p:cNvCxnSpPr>
            <a:stCxn id="644" idx="2"/>
            <a:endCxn id="651" idx="0"/>
          </p:cNvCxnSpPr>
          <p:nvPr/>
        </p:nvCxnSpPr>
        <p:spPr>
          <a:xfrm rot="-5400000" flipH="1">
            <a:off x="58318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5" name="Google Shape;665;p47"/>
          <p:cNvCxnSpPr>
            <a:stCxn id="648" idx="2"/>
            <a:endCxn id="655" idx="0"/>
          </p:cNvCxnSpPr>
          <p:nvPr/>
        </p:nvCxnSpPr>
        <p:spPr>
          <a:xfrm>
            <a:off x="167613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6" name="Google Shape;666;p47"/>
          <p:cNvCxnSpPr>
            <a:stCxn id="646" idx="2"/>
            <a:endCxn id="653" idx="0"/>
          </p:cNvCxnSpPr>
          <p:nvPr/>
        </p:nvCxnSpPr>
        <p:spPr>
          <a:xfrm>
            <a:off x="3606713"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7" name="Google Shape;667;p47"/>
          <p:cNvCxnSpPr>
            <a:stCxn id="650" idx="2"/>
            <a:endCxn id="657" idx="0"/>
          </p:cNvCxnSpPr>
          <p:nvPr/>
        </p:nvCxnSpPr>
        <p:spPr>
          <a:xfrm>
            <a:off x="553728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8" name="Google Shape;668;p47"/>
          <p:cNvCxnSpPr>
            <a:stCxn id="652" idx="2"/>
            <a:endCxn id="659" idx="0"/>
          </p:cNvCxnSpPr>
          <p:nvPr/>
        </p:nvCxnSpPr>
        <p:spPr>
          <a:xfrm>
            <a:off x="7467863" y="3155450"/>
            <a:ext cx="0" cy="376200"/>
          </a:xfrm>
          <a:prstGeom prst="straightConnector1">
            <a:avLst/>
          </a:prstGeom>
          <a:noFill/>
          <a:ln w="9525" cap="flat" cmpd="sng">
            <a:solidFill>
              <a:schemeClr val="dk1"/>
            </a:solidFill>
            <a:prstDash val="solid"/>
            <a:round/>
            <a:headEnd type="none" w="med" len="med"/>
            <a:tailEnd type="none" w="med" len="med"/>
          </a:ln>
        </p:spPr>
      </p:cxnSp>
      <p:sp>
        <p:nvSpPr>
          <p:cNvPr id="669" name="Google Shape;669;p47"/>
          <p:cNvSpPr/>
          <p:nvPr/>
        </p:nvSpPr>
        <p:spPr>
          <a:xfrm rot="4853404">
            <a:off x="1662311" y="1120310"/>
            <a:ext cx="449064" cy="78602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673" name="Shape 673"/>
        <p:cNvGrpSpPr/>
        <p:nvPr/>
      </p:nvGrpSpPr>
      <p:grpSpPr>
        <a:xfrm>
          <a:off x="0" y="0"/>
          <a:ext cx="0" cy="0"/>
          <a:chOff x="0" y="0"/>
          <a:chExt cx="0" cy="0"/>
        </a:xfrm>
      </p:grpSpPr>
      <p:sp>
        <p:nvSpPr>
          <p:cNvPr id="674" name="Google Shape;674;p48"/>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Roadmap infographic</a:t>
            </a:r>
            <a:endParaRPr lang="en-GB"/>
          </a:p>
        </p:txBody>
      </p:sp>
      <p:graphicFrame>
        <p:nvGraphicFramePr>
          <p:cNvPr id="675" name="Google Shape;675;p48"/>
          <p:cNvGraphicFramePr/>
          <p:nvPr/>
        </p:nvGraphicFramePr>
        <p:xfrm>
          <a:off x="932925" y="1291210"/>
          <a:ext cx="7278150" cy="3071000"/>
        </p:xfrm>
        <a:graphic>
          <a:graphicData uri="http://schemas.openxmlformats.org/drawingml/2006/table">
            <a:tbl>
              <a:tblPr>
                <a:noFill/>
                <a:tableStyleId>{5B3425C1-E8C5-4002-BBBE-09CE61DE65A6}</a:tableStyleId>
              </a:tblPr>
              <a:tblGrid>
                <a:gridCol w="1213025"/>
                <a:gridCol w="1213025"/>
                <a:gridCol w="1213025"/>
                <a:gridCol w="1213025"/>
                <a:gridCol w="1213025"/>
                <a:gridCol w="1213025"/>
              </a:tblGrid>
              <a:tr h="473575">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Q1</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cPr/>
                </a:tc>
                <a:tc hMerge="1">
                  <a:tcPr/>
                </a:tc>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Q2</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cPr/>
                </a:tc>
                <a:tc hMerge="1">
                  <a:tcPr/>
                </a:tc>
              </a:tr>
              <a:tr h="473575">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Jan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Feb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Apr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Reviewer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
        <p:nvSpPr>
          <p:cNvPr id="676" name="Google Shape;676;p48"/>
          <p:cNvSpPr/>
          <p:nvPr/>
        </p:nvSpPr>
        <p:spPr>
          <a:xfrm>
            <a:off x="1049175"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7" name="Google Shape;677;p48"/>
          <p:cNvSpPr/>
          <p:nvPr/>
        </p:nvSpPr>
        <p:spPr>
          <a:xfrm>
            <a:off x="2224122" y="2960468"/>
            <a:ext cx="34635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8" name="Google Shape;678;p48"/>
          <p:cNvSpPr/>
          <p:nvPr/>
        </p:nvSpPr>
        <p:spPr>
          <a:xfrm>
            <a:off x="3462158" y="2592325"/>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9" name="Google Shape;679;p48"/>
          <p:cNvSpPr/>
          <p:nvPr/>
        </p:nvSpPr>
        <p:spPr>
          <a:xfrm>
            <a:off x="5900537"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0" name="Google Shape;680;p48"/>
          <p:cNvSpPr/>
          <p:nvPr/>
        </p:nvSpPr>
        <p:spPr>
          <a:xfrm>
            <a:off x="1049175"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1" name="Google Shape;681;p48"/>
          <p:cNvSpPr/>
          <p:nvPr/>
        </p:nvSpPr>
        <p:spPr>
          <a:xfrm>
            <a:off x="2224122" y="4022388"/>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2" name="Google Shape;682;p48"/>
          <p:cNvSpPr/>
          <p:nvPr/>
        </p:nvSpPr>
        <p:spPr>
          <a:xfrm>
            <a:off x="3462158" y="3654238"/>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3" name="Google Shape;683;p48"/>
          <p:cNvSpPr/>
          <p:nvPr/>
        </p:nvSpPr>
        <p:spPr>
          <a:xfrm>
            <a:off x="5900537"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4" name="Google Shape;684;p48"/>
          <p:cNvSpPr/>
          <p:nvPr/>
        </p:nvSpPr>
        <p:spPr>
          <a:xfrm>
            <a:off x="4684697" y="402240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688" name="Shape 688"/>
        <p:cNvGrpSpPr/>
        <p:nvPr/>
      </p:nvGrpSpPr>
      <p:grpSpPr>
        <a:xfrm>
          <a:off x="0" y="0"/>
          <a:ext cx="0" cy="0"/>
          <a:chOff x="0" y="0"/>
          <a:chExt cx="0" cy="0"/>
        </a:xfrm>
      </p:grpSpPr>
      <p:sp>
        <p:nvSpPr>
          <p:cNvPr id="689" name="Google Shape;689;p49"/>
          <p:cNvSpPr/>
          <p:nvPr/>
        </p:nvSpPr>
        <p:spPr>
          <a:xfrm flipH="1">
            <a:off x="4937512" y="41021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 name="Google Shape;690;p49"/>
          <p:cNvSpPr txBox="1"/>
          <p:nvPr>
            <p:ph type="title"/>
          </p:nvPr>
        </p:nvSpPr>
        <p:spPr>
          <a:xfrm>
            <a:off x="5694000" y="1510975"/>
            <a:ext cx="2730000" cy="107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Photo showcase</a:t>
            </a:r>
            <a:endParaRPr lang="en-GB"/>
          </a:p>
        </p:txBody>
      </p:sp>
      <p:sp>
        <p:nvSpPr>
          <p:cNvPr id="691" name="Google Shape;691;p49"/>
          <p:cNvSpPr txBox="1"/>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You can replace the image on the screen with your own work. Right-click on it and then choose "Replace image"</a:t>
            </a:r>
            <a:endParaRPr lang="en-GB"/>
          </a:p>
        </p:txBody>
      </p:sp>
      <p:pic>
        <p:nvPicPr>
          <p:cNvPr id="692" name="Google Shape;692;p49"/>
          <p:cNvPicPr preferRelativeResize="0"/>
          <p:nvPr>
            <p:ph type="pic" idx="2"/>
          </p:nvPr>
        </p:nvPicPr>
        <p:blipFill rotWithShape="1">
          <a:blip r:embed="rId1"/>
          <a:srcRect l="16626" r="16626"/>
          <a:stretch>
            <a:fillRect/>
          </a:stretch>
        </p:blipFill>
        <p:spPr>
          <a:xfrm>
            <a:off x="720000" y="630000"/>
            <a:ext cx="2252099" cy="2252098"/>
          </a:xfrm>
          <a:prstGeom prst="rect">
            <a:avLst/>
          </a:prstGeom>
        </p:spPr>
      </p:pic>
      <p:pic>
        <p:nvPicPr>
          <p:cNvPr id="693" name="Google Shape;693;p49"/>
          <p:cNvPicPr preferRelativeResize="0"/>
          <p:nvPr>
            <p:ph type="pic" idx="3"/>
          </p:nvPr>
        </p:nvPicPr>
        <p:blipFill rotWithShape="1">
          <a:blip r:embed="rId2"/>
          <a:srcRect t="3016" b="3007"/>
          <a:stretch>
            <a:fillRect/>
          </a:stretch>
        </p:blipFill>
        <p:spPr>
          <a:xfrm>
            <a:off x="720000" y="3102925"/>
            <a:ext cx="2252099" cy="1410601"/>
          </a:xfrm>
          <a:prstGeom prst="rect">
            <a:avLst/>
          </a:prstGeom>
        </p:spPr>
      </p:pic>
      <p:pic>
        <p:nvPicPr>
          <p:cNvPr id="694" name="Google Shape;694;p49"/>
          <p:cNvPicPr preferRelativeResize="0"/>
          <p:nvPr>
            <p:ph type="pic" idx="4"/>
          </p:nvPr>
        </p:nvPicPr>
        <p:blipFill rotWithShape="1">
          <a:blip r:embed="rId3"/>
          <a:srcRect l="47276" r="19488"/>
          <a:stretch>
            <a:fillRect/>
          </a:stretch>
        </p:blipFill>
        <p:spPr>
          <a:xfrm>
            <a:off x="3207000" y="630000"/>
            <a:ext cx="1936502" cy="3883500"/>
          </a:xfrm>
          <a:prstGeom prst="rect">
            <a:avLst/>
          </a:prstGeom>
        </p:spPr>
      </p:pic>
      <p:sp>
        <p:nvSpPr>
          <p:cNvPr id="695" name="Google Shape;695;p49"/>
          <p:cNvSpPr/>
          <p:nvPr/>
        </p:nvSpPr>
        <p:spPr>
          <a:xfrm rot="-701621">
            <a:off x="3071250" y="410446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 name="Google Shape;696;p49"/>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 name="Google Shape;697;p49"/>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 name="Google Shape;698;p49"/>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82" name="Shape 282"/>
        <p:cNvGrpSpPr/>
        <p:nvPr/>
      </p:nvGrpSpPr>
      <p:grpSpPr>
        <a:xfrm>
          <a:off x="0" y="0"/>
          <a:ext cx="0" cy="0"/>
          <a:chOff x="0" y="0"/>
          <a:chExt cx="0" cy="0"/>
        </a:xfrm>
      </p:grpSpPr>
      <p:sp>
        <p:nvSpPr>
          <p:cNvPr id="283" name="Google Shape;283;p31"/>
          <p:cNvSpPr txBox="1"/>
          <p:nvPr>
            <p:ph type="ctrTitle"/>
          </p:nvPr>
        </p:nvSpPr>
        <p:spPr>
          <a:xfrm>
            <a:off x="313690" y="1414145"/>
            <a:ext cx="5298440" cy="2314575"/>
          </a:xfrm>
          <a:prstGeom prst="rect">
            <a:avLst/>
          </a:prstGeom>
        </p:spPr>
        <p:txBody>
          <a:bodyPr spcFirstLastPara="1" wrap="square" lIns="91425" tIns="91425" rIns="91425" bIns="91425" anchor="t" anchorCtr="0">
            <a:noAutofit/>
          </a:bodyPr>
          <a:lstStyle/>
          <a:p>
            <a:pPr marL="0" lvl="0" indent="0" algn="l" rtl="0">
              <a:lnSpc>
                <a:spcPct val="90000"/>
              </a:lnSpc>
              <a:buNone/>
            </a:pPr>
            <a:r>
              <a:rPr lang="en-US" altLang="en-GB" sz="5200"/>
              <a:t>Jenis Kata</a:t>
            </a:r>
            <a:r>
              <a:rPr lang="en-US" altLang="en-GB" sz="5200">
                <a:latin typeface="Segoe UI Semibold" panose="020B0702040204020203" charset="0"/>
                <a:cs typeface="Segoe UI Semibold" panose="020B0702040204020203" charset="0"/>
              </a:rPr>
              <a:t> </a:t>
            </a:r>
            <a:r>
              <a:rPr lang="ar-SA" altLang="en-GB" sz="5200" b="1">
                <a:latin typeface="Segoe UI Semibold" panose="020B0702040204020203" charset="0"/>
                <a:cs typeface="Segoe UI Semibold" panose="020B0702040204020203" charset="0"/>
              </a:rPr>
              <a:t>السماوات</a:t>
            </a:r>
            <a:r>
              <a:rPr lang="en-US" altLang="ar-SA" sz="5200" b="1">
                <a:latin typeface="Segoe UI Semibold" panose="020B0702040204020203" charset="0"/>
                <a:cs typeface="Segoe UI Semibold" panose="020B0702040204020203" charset="0"/>
              </a:rPr>
              <a:t> </a:t>
            </a:r>
            <a:r>
              <a:rPr lang="en-US" altLang="en-GB" sz="5200"/>
              <a:t>Dalam Al-Quran</a:t>
            </a:r>
            <a:endParaRPr lang="en-US" altLang="en-GB" sz="5200"/>
          </a:p>
        </p:txBody>
      </p:sp>
      <p:sp>
        <p:nvSpPr>
          <p:cNvPr id="285" name="Google Shape;285;p31"/>
          <p:cNvSpPr/>
          <p:nvPr/>
        </p:nvSpPr>
        <p:spPr>
          <a:xfrm>
            <a:off x="686435" y="3950970"/>
            <a:ext cx="2513965"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31"/>
          <p:cNvSpPr/>
          <p:nvPr/>
        </p:nvSpPr>
        <p:spPr>
          <a:xfrm>
            <a:off x="3378835" y="4066540"/>
            <a:ext cx="304800"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7" name="Google Shape;287;p31"/>
          <p:cNvGrpSpPr/>
          <p:nvPr/>
        </p:nvGrpSpPr>
        <p:grpSpPr>
          <a:xfrm>
            <a:off x="2008086" y="-3198848"/>
            <a:ext cx="9250676" cy="8165707"/>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1" name="Google Shape;291;p31"/>
          <p:cNvSpPr/>
          <p:nvPr/>
        </p:nvSpPr>
        <p:spPr>
          <a:xfrm rot="714933">
            <a:off x="6593767" y="1259312"/>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31"/>
          <p:cNvSpPr txBox="1"/>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 </a:t>
            </a:r>
            <a:r>
              <a:rPr lang="en-US" altLang="en-GB"/>
              <a:t> I’JAZ ILMI</a:t>
            </a:r>
            <a:endParaRPr lang="en-US" altLang="en-GB"/>
          </a:p>
        </p:txBody>
      </p:sp>
      <p:grpSp>
        <p:nvGrpSpPr>
          <p:cNvPr id="29" name="Group 28"/>
          <p:cNvGrpSpPr/>
          <p:nvPr/>
        </p:nvGrpSpPr>
        <p:grpSpPr>
          <a:xfrm>
            <a:off x="10587355" y="1559560"/>
            <a:ext cx="8735060" cy="2850515"/>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endPar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1" name="Google Shape;322;p33"/>
            <p:cNvSpPr/>
            <p:nvPr/>
          </p:nvSpPr>
          <p:spPr>
            <a:xfrm>
              <a:off x="10276" y="4484"/>
              <a:ext cx="828" cy="30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Text Box 31"/>
            <p:cNvSpPr txBox="1"/>
            <p:nvPr/>
          </p:nvSpPr>
          <p:spPr>
            <a:xfrm>
              <a:off x="7336" y="3679"/>
              <a:ext cx="2529" cy="861"/>
            </a:xfrm>
            <a:prstGeom prst="rect">
              <a:avLst/>
            </a:prstGeom>
            <a:noFill/>
          </p:spPr>
          <p:txBody>
            <a:bodyPr wrap="square" rtlCol="0" anchor="ctr" anchorCtr="0">
              <a:spAutoFit/>
            </a:bodyPr>
            <a:p>
              <a:pPr algn="ctr" rtl="1" fontAlgn="ctr"/>
              <a:r>
                <a:rPr lang="ar-SA" sz="11100">
                  <a:latin typeface="Segoe UI Semibold" panose="020B0702040204020203" charset="0"/>
                  <a:cs typeface="Segoe UI Semibold" panose="020B0702040204020203" charset="0"/>
                </a:rPr>
                <a:t>الأثرية</a:t>
              </a:r>
              <a:endParaRPr lang="ar-SA" sz="11100">
                <a:latin typeface="Segoe UI Semibold" panose="020B0702040204020203" charset="0"/>
                <a:cs typeface="Segoe UI Semibold" panose="020B0702040204020203" charset="0"/>
              </a:endParaRPr>
            </a:p>
          </p:txBody>
        </p:sp>
      </p:grpSp>
      <p:sp>
        <p:nvSpPr>
          <p:cNvPr id="26" name="Google Shape;318;p33" descr="no1" title="no1"/>
          <p:cNvSpPr txBox="1"/>
          <p:nvPr/>
        </p:nvSpPr>
        <p:spPr>
          <a:xfrm>
            <a:off x="-10894695" y="1172210"/>
            <a:ext cx="3424555" cy="20681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7" name="Google Shape;322;p33"/>
          <p:cNvSpPr/>
          <p:nvPr/>
        </p:nvSpPr>
        <p:spPr>
          <a:xfrm>
            <a:off x="-10042525" y="3360420"/>
            <a:ext cx="1717040" cy="6407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Text Box 27" descr="gh" title="ghoziyah"/>
          <p:cNvSpPr txBox="1"/>
          <p:nvPr/>
        </p:nvSpPr>
        <p:spPr>
          <a:xfrm>
            <a:off x="-7578090" y="1701165"/>
            <a:ext cx="5245100" cy="1800225"/>
          </a:xfrm>
          <a:prstGeom prst="rect">
            <a:avLst/>
          </a:prstGeom>
          <a:noFill/>
        </p:spPr>
        <p:txBody>
          <a:bodyPr wrap="square" rtlCol="0" anchor="ctr" anchorCtr="0">
            <a:spAutoFit/>
          </a:bodyPr>
          <a:p>
            <a:pPr algn="ctr" rtl="1" fontAlgn="ctr"/>
            <a:r>
              <a:rPr lang="ar-SA" sz="11100">
                <a:latin typeface="Segoe UI Semibold" panose="020B0702040204020203" charset="0"/>
                <a:cs typeface="Segoe UI Semibold" panose="020B0702040204020203" charset="0"/>
              </a:rPr>
              <a:t>الغازية</a:t>
            </a:r>
            <a:endParaRPr lang="ar-SA" sz="11100">
              <a:latin typeface="Segoe UI Semibold" panose="020B0702040204020203" charset="0"/>
              <a:cs typeface="Segoe UI Semibold" panose="020B0702040204020203" charset="0"/>
            </a:endParaRPr>
          </a:p>
        </p:txBody>
      </p:sp>
      <p:grpSp>
        <p:nvGrpSpPr>
          <p:cNvPr id="201" name="Google Shape;201;p20"/>
          <p:cNvGrpSpPr/>
          <p:nvPr/>
        </p:nvGrpSpPr>
        <p:grpSpPr>
          <a:xfrm rot="11100000" flipH="1">
            <a:off x="-2251568" y="740507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36" name="Group 35"/>
          <p:cNvGrpSpPr/>
          <p:nvPr/>
        </p:nvGrpSpPr>
        <p:grpSpPr>
          <a:xfrm>
            <a:off x="1145540" y="10854899"/>
            <a:ext cx="7006590" cy="6452661"/>
            <a:chOff x="5936" y="3303"/>
            <a:chExt cx="2529" cy="2329"/>
          </a:xfrm>
        </p:grpSpPr>
        <p:grpSp>
          <p:nvGrpSpPr>
            <p:cNvPr id="1" name="Group 0"/>
            <p:cNvGrpSpPr/>
            <p:nvPr/>
          </p:nvGrpSpPr>
          <p:grpSpPr>
            <a:xfrm rot="0">
              <a:off x="6332" y="4391"/>
              <a:ext cx="1736" cy="1241"/>
              <a:chOff x="5707" y="5249"/>
              <a:chExt cx="1736" cy="1241"/>
            </a:xfrm>
          </p:grpSpPr>
          <p:sp>
            <p:nvSpPr>
              <p:cNvPr id="2"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Google Shape;322;p33"/>
              <p:cNvSpPr/>
              <p:nvPr/>
            </p:nvSpPr>
            <p:spPr>
              <a:xfrm>
                <a:off x="5707" y="5249"/>
                <a:ext cx="1736" cy="32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 name="Text Box 3"/>
            <p:cNvSpPr txBox="1"/>
            <p:nvPr/>
          </p:nvSpPr>
          <p:spPr>
            <a:xfrm>
              <a:off x="5936" y="3303"/>
              <a:ext cx="2529" cy="644"/>
            </a:xfrm>
            <a:prstGeom prst="rect">
              <a:avLst/>
            </a:prstGeom>
            <a:noFill/>
          </p:spPr>
          <p:txBody>
            <a:bodyPr wrap="square" rtlCol="0" anchor="ctr" anchorCtr="0">
              <a:spAutoFit/>
            </a:bodyPr>
            <a:p>
              <a:pPr algn="ctr" rtl="1" fontAlgn="ctr"/>
              <a:r>
                <a:rPr lang="ar-SA" sz="11000">
                  <a:latin typeface="Segoe UI Semibold" panose="020B0702040204020203" charset="0"/>
                  <a:cs typeface="Segoe UI Semibold" panose="020B0702040204020203" charset="0"/>
                </a:rPr>
                <a:t>المادية</a:t>
              </a:r>
              <a:endParaRPr lang="ar-SA" sz="11000">
                <a:latin typeface="Segoe UI Semibold" panose="020B0702040204020203" charset="0"/>
                <a:cs typeface="Segoe UI Semibold" panose="020B0702040204020203" charset="0"/>
              </a:endParaRPr>
            </a:p>
          </p:txBody>
        </p:sp>
      </p:grpSp>
      <p:sp>
        <p:nvSpPr>
          <p:cNvPr id="327" name="Google Shape;327;p33"/>
          <p:cNvSpPr/>
          <p:nvPr/>
        </p:nvSpPr>
        <p:spPr>
          <a:xfrm rot="15300000">
            <a:off x="-1675130" y="-2965450"/>
            <a:ext cx="3349625" cy="385064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4" name="Google Shape;14;p2"/>
          <p:cNvSpPr/>
          <p:nvPr/>
        </p:nvSpPr>
        <p:spPr>
          <a:xfrm rot="6298992">
            <a:off x="-2037931" y="1218022"/>
            <a:ext cx="449068" cy="5969404"/>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702" name="Shape 702"/>
        <p:cNvGrpSpPr/>
        <p:nvPr/>
      </p:nvGrpSpPr>
      <p:grpSpPr>
        <a:xfrm>
          <a:off x="0" y="0"/>
          <a:ext cx="0" cy="0"/>
          <a:chOff x="0" y="0"/>
          <a:chExt cx="0" cy="0"/>
        </a:xfrm>
      </p:grpSpPr>
      <p:sp>
        <p:nvSpPr>
          <p:cNvPr id="703" name="Google Shape;703;p50"/>
          <p:cNvSpPr txBox="1"/>
          <p:nvPr>
            <p:ph type="title"/>
          </p:nvPr>
        </p:nvSpPr>
        <p:spPr>
          <a:xfrm>
            <a:off x="872400" y="559175"/>
            <a:ext cx="42132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Thanks!</a:t>
            </a:r>
            <a:endParaRPr lang="en-GB"/>
          </a:p>
        </p:txBody>
      </p:sp>
      <p:sp>
        <p:nvSpPr>
          <p:cNvPr id="704" name="Google Shape;704;p50"/>
          <p:cNvSpPr txBox="1"/>
          <p:nvPr>
            <p:ph type="subTitle" idx="1"/>
          </p:nvPr>
        </p:nvSpPr>
        <p:spPr>
          <a:xfrm>
            <a:off x="872400" y="1824025"/>
            <a:ext cx="4213200" cy="71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812A5F"/>
              </a:buClr>
              <a:buFont typeface="Arial" panose="020B0604020202020204"/>
              <a:buNone/>
            </a:pPr>
            <a:r>
              <a:rPr lang="en-GB"/>
              <a:t>Does anyone have any questions?</a:t>
            </a:r>
            <a:endParaRPr lang="en-GB"/>
          </a:p>
          <a:p>
            <a:pPr marL="0" lvl="0" indent="0" algn="l" rtl="0">
              <a:spcBef>
                <a:spcPts val="0"/>
              </a:spcBef>
              <a:spcAft>
                <a:spcPts val="0"/>
              </a:spcAft>
              <a:buNone/>
            </a:pPr>
            <a:r>
              <a:rPr lang="en-GB"/>
              <a:t>youremail@freepik.com | +91 620 421 838 yourwebsite.com</a:t>
            </a:r>
            <a:endParaRPr lang="en-GB"/>
          </a:p>
        </p:txBody>
      </p:sp>
      <p:grpSp>
        <p:nvGrpSpPr>
          <p:cNvPr id="705" name="Google Shape;705;p50"/>
          <p:cNvGrpSpPr/>
          <p:nvPr/>
        </p:nvGrpSpPr>
        <p:grpSpPr>
          <a:xfrm>
            <a:off x="1991253" y="2732206"/>
            <a:ext cx="270006" cy="270006"/>
            <a:chOff x="1379798" y="1723250"/>
            <a:chExt cx="397887" cy="397887"/>
          </a:xfrm>
        </p:grpSpPr>
        <p:sp>
          <p:nvSpPr>
            <p:cNvPr id="706" name="Google Shape;706;p50"/>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 name="Google Shape;707;p50"/>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 name="Google Shape;708;p50"/>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 name="Google Shape;709;p50"/>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0" name="Google Shape;710;p50"/>
          <p:cNvGrpSpPr/>
          <p:nvPr/>
        </p:nvGrpSpPr>
        <p:grpSpPr>
          <a:xfrm>
            <a:off x="1011519" y="2732206"/>
            <a:ext cx="270020" cy="270006"/>
            <a:chOff x="266768" y="1721375"/>
            <a:chExt cx="397907" cy="397887"/>
          </a:xfrm>
        </p:grpSpPr>
        <p:sp>
          <p:nvSpPr>
            <p:cNvPr id="711" name="Google Shape;711;p5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 name="Google Shape;712;p5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3" name="Google Shape;713;p50"/>
          <p:cNvGrpSpPr/>
          <p:nvPr/>
        </p:nvGrpSpPr>
        <p:grpSpPr>
          <a:xfrm>
            <a:off x="1501394" y="2732206"/>
            <a:ext cx="269992" cy="270006"/>
            <a:chOff x="864491" y="1723250"/>
            <a:chExt cx="397866" cy="397887"/>
          </a:xfrm>
        </p:grpSpPr>
        <p:sp>
          <p:nvSpPr>
            <p:cNvPr id="714" name="Google Shape;714;p5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 name="Google Shape;715;p5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 name="Google Shape;716;p5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7" name="Google Shape;717;p50"/>
          <p:cNvSpPr txBox="1"/>
          <p:nvPr/>
        </p:nvSpPr>
        <p:spPr>
          <a:xfrm>
            <a:off x="872400" y="4030261"/>
            <a:ext cx="3196200" cy="37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Please keep this slide for attribution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718" name="Google Shape;718;p50"/>
          <p:cNvSpPr txBox="1"/>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panose="020B0604020202020204"/>
              <a:buNone/>
            </a:pPr>
            <a:r>
              <a:rPr lang="en-GB"/>
              <a:t>ARTICLE REVIEW | 2XXX</a:t>
            </a:r>
            <a:endParaRPr lang="en-GB"/>
          </a:p>
        </p:txBody>
      </p:sp>
      <p:sp>
        <p:nvSpPr>
          <p:cNvPr id="719" name="Google Shape;719;p50"/>
          <p:cNvSpPr/>
          <p:nvPr/>
        </p:nvSpPr>
        <p:spPr>
          <a:xfrm rot="-9101955" flipH="1">
            <a:off x="4871922" y="2057311"/>
            <a:ext cx="4163680" cy="4163680"/>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0" name="Google Shape;720;p50"/>
          <p:cNvGrpSpPr/>
          <p:nvPr/>
        </p:nvGrpSpPr>
        <p:grpSpPr>
          <a:xfrm>
            <a:off x="5918173" y="1231894"/>
            <a:ext cx="5864488" cy="3305705"/>
            <a:chOff x="5918173" y="1231894"/>
            <a:chExt cx="5864488" cy="3305705"/>
          </a:xfrm>
        </p:grpSpPr>
        <p:sp>
          <p:nvSpPr>
            <p:cNvPr id="721" name="Google Shape;721;p50"/>
            <p:cNvSpPr/>
            <p:nvPr/>
          </p:nvSpPr>
          <p:spPr>
            <a:xfrm rot="-9377636" flipH="1">
              <a:off x="6507321" y="1550640"/>
              <a:ext cx="449204" cy="302431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 name="Google Shape;722;p50"/>
            <p:cNvSpPr/>
            <p:nvPr/>
          </p:nvSpPr>
          <p:spPr>
            <a:xfrm rot="6822364" flipH="1">
              <a:off x="8734910" y="-346982"/>
              <a:ext cx="449204" cy="596965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3" name="Google Shape;723;p50"/>
          <p:cNvSpPr/>
          <p:nvPr/>
        </p:nvSpPr>
        <p:spPr>
          <a:xfrm flipH="1">
            <a:off x="5361494" y="2347202"/>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 name="Google Shape;724;p50"/>
          <p:cNvSpPr/>
          <p:nvPr/>
        </p:nvSpPr>
        <p:spPr>
          <a:xfrm flipH="1">
            <a:off x="7640369" y="3346452"/>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 name="Google Shape;725;p50"/>
          <p:cNvSpPr/>
          <p:nvPr/>
        </p:nvSpPr>
        <p:spPr>
          <a:xfrm>
            <a:off x="952025" y="1500050"/>
            <a:ext cx="27345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 name="Google Shape;726;p50"/>
          <p:cNvSpPr/>
          <p:nvPr/>
        </p:nvSpPr>
        <p:spPr>
          <a:xfrm>
            <a:off x="3882810" y="1615750"/>
            <a:ext cx="33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 name="Google Shape;727;p50"/>
          <p:cNvSpPr/>
          <p:nvPr/>
        </p:nvSpPr>
        <p:spPr>
          <a:xfrm>
            <a:off x="978991"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 name="Google Shape;728;p50"/>
          <p:cNvSpPr/>
          <p:nvPr/>
        </p:nvSpPr>
        <p:spPr>
          <a:xfrm>
            <a:off x="1468828"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 name="Google Shape;729;p50"/>
          <p:cNvSpPr/>
          <p:nvPr/>
        </p:nvSpPr>
        <p:spPr>
          <a:xfrm>
            <a:off x="1958653"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733" name="Shape 733"/>
        <p:cNvGrpSpPr/>
        <p:nvPr/>
      </p:nvGrpSpPr>
      <p:grpSpPr>
        <a:xfrm>
          <a:off x="0" y="0"/>
          <a:ext cx="0" cy="0"/>
          <a:chOff x="0" y="0"/>
          <a:chExt cx="0" cy="0"/>
        </a:xfrm>
      </p:grpSpPr>
      <p:sp>
        <p:nvSpPr>
          <p:cNvPr id="734" name="Google Shape;734;p51"/>
          <p:cNvSpPr txBox="1"/>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endParaRPr lang="en-GB"/>
          </a:p>
          <a:p>
            <a:pPr marL="0" lvl="0" indent="0" algn="l" rtl="0">
              <a:spcBef>
                <a:spcPts val="0"/>
              </a:spcBef>
              <a:spcAft>
                <a:spcPts val="0"/>
              </a:spcAft>
              <a:buClr>
                <a:schemeClr val="dk1"/>
              </a:buClr>
              <a:buSzPts val="1100"/>
              <a:buFont typeface="Arial" panose="020B0604020202020204"/>
              <a:buNone/>
            </a:pPr>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Vectors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1"/>
              </a:rPr>
              <a:t>Flat geometric background</a:t>
            </a:r>
            <a:r>
              <a:rPr lang="en-GB"/>
              <a:t> </a:t>
            </a:r>
            <a:endParaRPr lang="en-GB"/>
          </a:p>
        </p:txBody>
      </p:sp>
      <p:sp>
        <p:nvSpPr>
          <p:cNvPr id="735" name="Google Shape;735;p51"/>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Alternative r</a:t>
            </a:r>
            <a:r>
              <a:rPr lang="en-GB"/>
              <a:t>esources</a:t>
            </a:r>
            <a:endParaRPr lang="en-GB"/>
          </a:p>
        </p:txBody>
      </p:sp>
      <p:sp>
        <p:nvSpPr>
          <p:cNvPr id="736" name="Google Shape;736;p51"/>
          <p:cNvSpPr/>
          <p:nvPr/>
        </p:nvSpPr>
        <p:spPr>
          <a:xfrm>
            <a:off x="1519379" y="2555985"/>
            <a:ext cx="1070475" cy="542863"/>
          </a:xfrm>
          <a:custGeom>
            <a:avLst/>
            <a:gdLst/>
            <a:ahLst/>
            <a:cxnLst/>
            <a:rect l="l" t="t" r="r" b="b"/>
            <a:pathLst>
              <a:path w="55101" h="27943" extrusionOk="0">
                <a:moveTo>
                  <a:pt x="27541" y="1"/>
                </a:moveTo>
                <a:cubicBezTo>
                  <a:pt x="12341" y="1"/>
                  <a:pt x="0" y="13980"/>
                  <a:pt x="0" y="13980"/>
                </a:cubicBezTo>
                <a:cubicBezTo>
                  <a:pt x="0" y="13980"/>
                  <a:pt x="12341" y="27943"/>
                  <a:pt x="27541" y="27943"/>
                </a:cubicBezTo>
                <a:cubicBezTo>
                  <a:pt x="42759" y="27943"/>
                  <a:pt x="55100" y="13980"/>
                  <a:pt x="55100" y="13980"/>
                </a:cubicBezTo>
                <a:cubicBezTo>
                  <a:pt x="55100" y="13980"/>
                  <a:pt x="42759" y="1"/>
                  <a:pt x="27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 name="Google Shape;737;p51"/>
          <p:cNvSpPr/>
          <p:nvPr/>
        </p:nvSpPr>
        <p:spPr>
          <a:xfrm>
            <a:off x="3087806" y="2651892"/>
            <a:ext cx="419245" cy="484289"/>
          </a:xfrm>
          <a:custGeom>
            <a:avLst/>
            <a:gdLst/>
            <a:ahLst/>
            <a:cxnLst/>
            <a:rect l="l" t="t" r="r" b="b"/>
            <a:pathLst>
              <a:path w="21580" h="24928" extrusionOk="0">
                <a:moveTo>
                  <a:pt x="0" y="1"/>
                </a:moveTo>
                <a:lnTo>
                  <a:pt x="0" y="24927"/>
                </a:lnTo>
                <a:lnTo>
                  <a:pt x="21580" y="1246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 name="Google Shape;738;p51"/>
          <p:cNvSpPr/>
          <p:nvPr/>
        </p:nvSpPr>
        <p:spPr>
          <a:xfrm>
            <a:off x="3641778" y="2651892"/>
            <a:ext cx="419265" cy="484289"/>
          </a:xfrm>
          <a:custGeom>
            <a:avLst/>
            <a:gdLst/>
            <a:ahLst/>
            <a:cxnLst/>
            <a:rect l="l" t="t" r="r" b="b"/>
            <a:pathLst>
              <a:path w="21581" h="24928" extrusionOk="0">
                <a:moveTo>
                  <a:pt x="1" y="1"/>
                </a:moveTo>
                <a:lnTo>
                  <a:pt x="1" y="24927"/>
                </a:lnTo>
                <a:lnTo>
                  <a:pt x="21580" y="1246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 name="Google Shape;739;p51"/>
          <p:cNvSpPr/>
          <p:nvPr/>
        </p:nvSpPr>
        <p:spPr>
          <a:xfrm>
            <a:off x="860100" y="3264737"/>
            <a:ext cx="1098256" cy="1029852"/>
          </a:xfrm>
          <a:custGeom>
            <a:avLst/>
            <a:gdLst/>
            <a:ahLst/>
            <a:cxnLst/>
            <a:rect l="l" t="t" r="r" b="b"/>
            <a:pathLst>
              <a:path w="56531" h="53010" extrusionOk="0">
                <a:moveTo>
                  <a:pt x="27048" y="10391"/>
                </a:moveTo>
                <a:cubicBezTo>
                  <a:pt x="30945" y="10391"/>
                  <a:pt x="34792" y="11800"/>
                  <a:pt x="37809" y="14513"/>
                </a:cubicBezTo>
                <a:cubicBezTo>
                  <a:pt x="44433" y="20474"/>
                  <a:pt x="44991" y="30671"/>
                  <a:pt x="39029" y="37295"/>
                </a:cubicBezTo>
                <a:cubicBezTo>
                  <a:pt x="35919" y="40754"/>
                  <a:pt x="31531" y="42632"/>
                  <a:pt x="27043" y="42632"/>
                </a:cubicBezTo>
                <a:cubicBezTo>
                  <a:pt x="25242" y="42632"/>
                  <a:pt x="23425" y="42329"/>
                  <a:pt x="21668" y="41705"/>
                </a:cubicBezTo>
                <a:cubicBezTo>
                  <a:pt x="15515" y="39544"/>
                  <a:pt x="11279" y="33879"/>
                  <a:pt x="10948" y="27377"/>
                </a:cubicBezTo>
                <a:cubicBezTo>
                  <a:pt x="10599" y="20858"/>
                  <a:pt x="14207" y="14774"/>
                  <a:pt x="20082" y="11968"/>
                </a:cubicBezTo>
                <a:cubicBezTo>
                  <a:pt x="22305" y="10909"/>
                  <a:pt x="24686" y="10391"/>
                  <a:pt x="27048" y="10391"/>
                </a:cubicBezTo>
                <a:close/>
                <a:moveTo>
                  <a:pt x="27028" y="0"/>
                </a:moveTo>
                <a:cubicBezTo>
                  <a:pt x="23151" y="0"/>
                  <a:pt x="19246" y="850"/>
                  <a:pt x="15602" y="2590"/>
                </a:cubicBezTo>
                <a:cubicBezTo>
                  <a:pt x="5928" y="7209"/>
                  <a:pt x="1" y="17197"/>
                  <a:pt x="559" y="27917"/>
                </a:cubicBezTo>
                <a:cubicBezTo>
                  <a:pt x="1134" y="38620"/>
                  <a:pt x="8089" y="47928"/>
                  <a:pt x="18199" y="51502"/>
                </a:cubicBezTo>
                <a:cubicBezTo>
                  <a:pt x="21085" y="52517"/>
                  <a:pt x="24065" y="53009"/>
                  <a:pt x="27017" y="53009"/>
                </a:cubicBezTo>
                <a:cubicBezTo>
                  <a:pt x="34405" y="53009"/>
                  <a:pt x="41615" y="49925"/>
                  <a:pt x="46734" y="44233"/>
                </a:cubicBezTo>
                <a:cubicBezTo>
                  <a:pt x="56530" y="33338"/>
                  <a:pt x="55641" y="16587"/>
                  <a:pt x="44747" y="6791"/>
                </a:cubicBezTo>
                <a:cubicBezTo>
                  <a:pt x="39782" y="2326"/>
                  <a:pt x="33442" y="0"/>
                  <a:pt x="27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 name="Google Shape;740;p51"/>
          <p:cNvSpPr/>
          <p:nvPr/>
        </p:nvSpPr>
        <p:spPr>
          <a:xfrm>
            <a:off x="2443086" y="3509976"/>
            <a:ext cx="861182" cy="861532"/>
          </a:xfrm>
          <a:custGeom>
            <a:avLst/>
            <a:gdLst/>
            <a:ahLst/>
            <a:cxnLst/>
            <a:rect l="l" t="t" r="r" b="b"/>
            <a:pathLst>
              <a:path w="44328" h="44346" extrusionOk="0">
                <a:moveTo>
                  <a:pt x="18530" y="1"/>
                </a:moveTo>
                <a:lnTo>
                  <a:pt x="18530" y="13405"/>
                </a:lnTo>
                <a:lnTo>
                  <a:pt x="9065" y="3940"/>
                </a:lnTo>
                <a:lnTo>
                  <a:pt x="3922" y="9065"/>
                </a:lnTo>
                <a:lnTo>
                  <a:pt x="13405" y="18547"/>
                </a:lnTo>
                <a:lnTo>
                  <a:pt x="0" y="18547"/>
                </a:lnTo>
                <a:lnTo>
                  <a:pt x="0" y="25816"/>
                </a:lnTo>
                <a:lnTo>
                  <a:pt x="13405" y="25816"/>
                </a:lnTo>
                <a:lnTo>
                  <a:pt x="3922" y="35281"/>
                </a:lnTo>
                <a:lnTo>
                  <a:pt x="9065" y="40424"/>
                </a:lnTo>
                <a:lnTo>
                  <a:pt x="18530" y="30941"/>
                </a:lnTo>
                <a:lnTo>
                  <a:pt x="18530" y="44346"/>
                </a:lnTo>
                <a:lnTo>
                  <a:pt x="25799" y="44346"/>
                </a:lnTo>
                <a:lnTo>
                  <a:pt x="25799" y="30941"/>
                </a:lnTo>
                <a:lnTo>
                  <a:pt x="35281" y="40424"/>
                </a:lnTo>
                <a:lnTo>
                  <a:pt x="40406" y="35281"/>
                </a:lnTo>
                <a:lnTo>
                  <a:pt x="30941" y="25816"/>
                </a:lnTo>
                <a:lnTo>
                  <a:pt x="44328" y="25816"/>
                </a:lnTo>
                <a:lnTo>
                  <a:pt x="44328" y="18547"/>
                </a:lnTo>
                <a:lnTo>
                  <a:pt x="30941" y="18547"/>
                </a:lnTo>
                <a:lnTo>
                  <a:pt x="40406" y="9065"/>
                </a:lnTo>
                <a:lnTo>
                  <a:pt x="35281" y="3940"/>
                </a:lnTo>
                <a:lnTo>
                  <a:pt x="25799" y="13405"/>
                </a:lnTo>
                <a:lnTo>
                  <a:pt x="257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 name="Google Shape;741;p51"/>
          <p:cNvSpPr/>
          <p:nvPr/>
        </p:nvSpPr>
        <p:spPr>
          <a:xfrm>
            <a:off x="3746086" y="3443262"/>
            <a:ext cx="497499" cy="994960"/>
          </a:xfrm>
          <a:custGeom>
            <a:avLst/>
            <a:gdLst/>
            <a:ahLst/>
            <a:cxnLst/>
            <a:rect l="l" t="t" r="r" b="b"/>
            <a:pathLst>
              <a:path w="25608" h="51214" extrusionOk="0">
                <a:moveTo>
                  <a:pt x="1" y="1"/>
                </a:moveTo>
                <a:lnTo>
                  <a:pt x="1" y="12900"/>
                </a:lnTo>
                <a:cubicBezTo>
                  <a:pt x="7008" y="12900"/>
                  <a:pt x="12708" y="18582"/>
                  <a:pt x="12708" y="25607"/>
                </a:cubicBezTo>
                <a:cubicBezTo>
                  <a:pt x="12708" y="32632"/>
                  <a:pt x="7008" y="38314"/>
                  <a:pt x="1" y="38314"/>
                </a:cubicBezTo>
                <a:lnTo>
                  <a:pt x="1" y="51213"/>
                </a:lnTo>
                <a:cubicBezTo>
                  <a:pt x="14137" y="51213"/>
                  <a:pt x="25607" y="39744"/>
                  <a:pt x="25607" y="25607"/>
                </a:cubicBezTo>
                <a:cubicBezTo>
                  <a:pt x="25607" y="11453"/>
                  <a:pt x="1413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 name="Google Shape;742;p51"/>
          <p:cNvSpPr/>
          <p:nvPr/>
        </p:nvSpPr>
        <p:spPr>
          <a:xfrm>
            <a:off x="4685073" y="3529247"/>
            <a:ext cx="1216084" cy="314279"/>
          </a:xfrm>
          <a:custGeom>
            <a:avLst/>
            <a:gdLst/>
            <a:ahLst/>
            <a:cxnLst/>
            <a:rect l="l" t="t" r="r" b="b"/>
            <a:pathLst>
              <a:path w="62596" h="16177" extrusionOk="0">
                <a:moveTo>
                  <a:pt x="3678" y="1"/>
                </a:moveTo>
                <a:cubicBezTo>
                  <a:pt x="1604" y="140"/>
                  <a:pt x="0" y="1848"/>
                  <a:pt x="0" y="3923"/>
                </a:cubicBezTo>
                <a:cubicBezTo>
                  <a:pt x="0" y="5980"/>
                  <a:pt x="1604" y="7688"/>
                  <a:pt x="3678" y="7827"/>
                </a:cubicBezTo>
                <a:cubicBezTo>
                  <a:pt x="4219" y="7827"/>
                  <a:pt x="4672" y="8298"/>
                  <a:pt x="5962" y="10268"/>
                </a:cubicBezTo>
                <a:cubicBezTo>
                  <a:pt x="7531" y="12621"/>
                  <a:pt x="9901" y="16177"/>
                  <a:pt x="14730" y="16177"/>
                </a:cubicBezTo>
                <a:cubicBezTo>
                  <a:pt x="19558" y="16177"/>
                  <a:pt x="21929" y="12621"/>
                  <a:pt x="23480" y="10268"/>
                </a:cubicBezTo>
                <a:cubicBezTo>
                  <a:pt x="24787" y="8315"/>
                  <a:pt x="25223" y="7827"/>
                  <a:pt x="25781" y="7827"/>
                </a:cubicBezTo>
                <a:cubicBezTo>
                  <a:pt x="26339" y="7827"/>
                  <a:pt x="26775" y="8298"/>
                  <a:pt x="28082" y="10268"/>
                </a:cubicBezTo>
                <a:cubicBezTo>
                  <a:pt x="29651" y="12621"/>
                  <a:pt x="32004" y="16177"/>
                  <a:pt x="36850" y="16177"/>
                </a:cubicBezTo>
                <a:cubicBezTo>
                  <a:pt x="41678" y="16177"/>
                  <a:pt x="44049" y="12621"/>
                  <a:pt x="45600" y="10268"/>
                </a:cubicBezTo>
                <a:cubicBezTo>
                  <a:pt x="46890" y="8315"/>
                  <a:pt x="47343" y="7827"/>
                  <a:pt x="47901" y="7827"/>
                </a:cubicBezTo>
                <a:cubicBezTo>
                  <a:pt x="48459" y="7827"/>
                  <a:pt x="48895" y="8298"/>
                  <a:pt x="50202" y="10268"/>
                </a:cubicBezTo>
                <a:cubicBezTo>
                  <a:pt x="51771" y="12621"/>
                  <a:pt x="54107" y="16177"/>
                  <a:pt x="58953" y="16177"/>
                </a:cubicBezTo>
                <a:cubicBezTo>
                  <a:pt x="61009" y="16037"/>
                  <a:pt x="62596" y="14329"/>
                  <a:pt x="62596" y="12272"/>
                </a:cubicBezTo>
                <a:cubicBezTo>
                  <a:pt x="62596" y="10215"/>
                  <a:pt x="61009" y="8507"/>
                  <a:pt x="58953" y="8350"/>
                </a:cubicBezTo>
                <a:cubicBezTo>
                  <a:pt x="58395" y="8350"/>
                  <a:pt x="57959" y="7880"/>
                  <a:pt x="56652" y="5927"/>
                </a:cubicBezTo>
                <a:cubicBezTo>
                  <a:pt x="55083" y="3574"/>
                  <a:pt x="52730" y="1"/>
                  <a:pt x="47901" y="1"/>
                </a:cubicBezTo>
                <a:cubicBezTo>
                  <a:pt x="43055" y="1"/>
                  <a:pt x="40702" y="3574"/>
                  <a:pt x="39133" y="5927"/>
                </a:cubicBezTo>
                <a:cubicBezTo>
                  <a:pt x="37843" y="7880"/>
                  <a:pt x="37390" y="8350"/>
                  <a:pt x="36850" y="8350"/>
                </a:cubicBezTo>
                <a:cubicBezTo>
                  <a:pt x="36292" y="8350"/>
                  <a:pt x="35839" y="7880"/>
                  <a:pt x="34549" y="5927"/>
                </a:cubicBezTo>
                <a:cubicBezTo>
                  <a:pt x="32980" y="3557"/>
                  <a:pt x="30627" y="1"/>
                  <a:pt x="25781" y="1"/>
                </a:cubicBezTo>
                <a:cubicBezTo>
                  <a:pt x="20953" y="1"/>
                  <a:pt x="18582" y="3574"/>
                  <a:pt x="17031" y="5927"/>
                </a:cubicBezTo>
                <a:cubicBezTo>
                  <a:pt x="15741" y="7880"/>
                  <a:pt x="15287" y="8350"/>
                  <a:pt x="14730" y="8350"/>
                </a:cubicBezTo>
                <a:cubicBezTo>
                  <a:pt x="14172" y="8350"/>
                  <a:pt x="13719" y="7880"/>
                  <a:pt x="12429" y="5927"/>
                </a:cubicBezTo>
                <a:cubicBezTo>
                  <a:pt x="10860" y="3557"/>
                  <a:pt x="8507" y="1"/>
                  <a:pt x="3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 name="Google Shape;743;p51"/>
          <p:cNvSpPr/>
          <p:nvPr/>
        </p:nvSpPr>
        <p:spPr>
          <a:xfrm>
            <a:off x="4685403" y="3867861"/>
            <a:ext cx="1215754" cy="314298"/>
          </a:xfrm>
          <a:custGeom>
            <a:avLst/>
            <a:gdLst/>
            <a:ahLst/>
            <a:cxnLst/>
            <a:rect l="l" t="t" r="r" b="b"/>
            <a:pathLst>
              <a:path w="62579" h="16178" extrusionOk="0">
                <a:moveTo>
                  <a:pt x="3661" y="1"/>
                </a:moveTo>
                <a:cubicBezTo>
                  <a:pt x="1604" y="140"/>
                  <a:pt x="1" y="1849"/>
                  <a:pt x="1" y="3906"/>
                </a:cubicBezTo>
                <a:cubicBezTo>
                  <a:pt x="1" y="5980"/>
                  <a:pt x="1604" y="7688"/>
                  <a:pt x="3661" y="7828"/>
                </a:cubicBezTo>
                <a:cubicBezTo>
                  <a:pt x="4202" y="7828"/>
                  <a:pt x="4655" y="8298"/>
                  <a:pt x="5945" y="10268"/>
                </a:cubicBezTo>
                <a:cubicBezTo>
                  <a:pt x="7514" y="12621"/>
                  <a:pt x="9884" y="16177"/>
                  <a:pt x="14713" y="16177"/>
                </a:cubicBezTo>
                <a:cubicBezTo>
                  <a:pt x="19541" y="16177"/>
                  <a:pt x="21912" y="12621"/>
                  <a:pt x="23463" y="10268"/>
                </a:cubicBezTo>
                <a:cubicBezTo>
                  <a:pt x="24770" y="8298"/>
                  <a:pt x="25206" y="7828"/>
                  <a:pt x="25764" y="7828"/>
                </a:cubicBezTo>
                <a:cubicBezTo>
                  <a:pt x="26322" y="7828"/>
                  <a:pt x="26758" y="8298"/>
                  <a:pt x="28065" y="10268"/>
                </a:cubicBezTo>
                <a:cubicBezTo>
                  <a:pt x="29634" y="12621"/>
                  <a:pt x="31987" y="16177"/>
                  <a:pt x="36833" y="16177"/>
                </a:cubicBezTo>
                <a:cubicBezTo>
                  <a:pt x="41661" y="16177"/>
                  <a:pt x="44032" y="12621"/>
                  <a:pt x="45583" y="10268"/>
                </a:cubicBezTo>
                <a:cubicBezTo>
                  <a:pt x="46873" y="8298"/>
                  <a:pt x="47326" y="7828"/>
                  <a:pt x="47884" y="7828"/>
                </a:cubicBezTo>
                <a:cubicBezTo>
                  <a:pt x="48442" y="7828"/>
                  <a:pt x="48878" y="8298"/>
                  <a:pt x="50185" y="10268"/>
                </a:cubicBezTo>
                <a:cubicBezTo>
                  <a:pt x="51754" y="12621"/>
                  <a:pt x="54090" y="16177"/>
                  <a:pt x="58936" y="16177"/>
                </a:cubicBezTo>
                <a:cubicBezTo>
                  <a:pt x="60992" y="16038"/>
                  <a:pt x="62579" y="14329"/>
                  <a:pt x="62579" y="12272"/>
                </a:cubicBezTo>
                <a:cubicBezTo>
                  <a:pt x="62579" y="10216"/>
                  <a:pt x="60992" y="8507"/>
                  <a:pt x="58936" y="8350"/>
                </a:cubicBezTo>
                <a:cubicBezTo>
                  <a:pt x="58378" y="8350"/>
                  <a:pt x="57942" y="7880"/>
                  <a:pt x="56635" y="5928"/>
                </a:cubicBezTo>
                <a:cubicBezTo>
                  <a:pt x="55066" y="3557"/>
                  <a:pt x="52713" y="1"/>
                  <a:pt x="47884" y="1"/>
                </a:cubicBezTo>
                <a:cubicBezTo>
                  <a:pt x="43038" y="1"/>
                  <a:pt x="40685" y="3557"/>
                  <a:pt x="39116" y="5928"/>
                </a:cubicBezTo>
                <a:cubicBezTo>
                  <a:pt x="37826" y="7880"/>
                  <a:pt x="37373" y="8350"/>
                  <a:pt x="36833" y="8350"/>
                </a:cubicBezTo>
                <a:cubicBezTo>
                  <a:pt x="36275" y="8350"/>
                  <a:pt x="35822" y="7880"/>
                  <a:pt x="34532" y="5928"/>
                </a:cubicBezTo>
                <a:cubicBezTo>
                  <a:pt x="32963" y="3557"/>
                  <a:pt x="30610" y="1"/>
                  <a:pt x="25764" y="1"/>
                </a:cubicBezTo>
                <a:cubicBezTo>
                  <a:pt x="20936" y="1"/>
                  <a:pt x="18565" y="3557"/>
                  <a:pt x="17014" y="5928"/>
                </a:cubicBezTo>
                <a:cubicBezTo>
                  <a:pt x="15724" y="7880"/>
                  <a:pt x="15270" y="8350"/>
                  <a:pt x="14713" y="8350"/>
                </a:cubicBezTo>
                <a:cubicBezTo>
                  <a:pt x="14155" y="8350"/>
                  <a:pt x="13702" y="7880"/>
                  <a:pt x="12412" y="5928"/>
                </a:cubicBezTo>
                <a:cubicBezTo>
                  <a:pt x="10843" y="3557"/>
                  <a:pt x="8490" y="1"/>
                  <a:pt x="36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 name="Google Shape;744;p51"/>
          <p:cNvSpPr/>
          <p:nvPr/>
        </p:nvSpPr>
        <p:spPr>
          <a:xfrm>
            <a:off x="4685403" y="4206495"/>
            <a:ext cx="1216103" cy="314279"/>
          </a:xfrm>
          <a:custGeom>
            <a:avLst/>
            <a:gdLst/>
            <a:ahLst/>
            <a:cxnLst/>
            <a:rect l="l" t="t" r="r" b="b"/>
            <a:pathLst>
              <a:path w="62597" h="16177" extrusionOk="0">
                <a:moveTo>
                  <a:pt x="3661" y="0"/>
                </a:moveTo>
                <a:cubicBezTo>
                  <a:pt x="1604" y="140"/>
                  <a:pt x="1" y="1848"/>
                  <a:pt x="1" y="3905"/>
                </a:cubicBezTo>
                <a:cubicBezTo>
                  <a:pt x="1" y="5962"/>
                  <a:pt x="1604" y="7670"/>
                  <a:pt x="3661" y="7827"/>
                </a:cubicBezTo>
                <a:cubicBezTo>
                  <a:pt x="4202" y="7827"/>
                  <a:pt x="4655" y="8297"/>
                  <a:pt x="5945" y="10267"/>
                </a:cubicBezTo>
                <a:cubicBezTo>
                  <a:pt x="7514" y="12620"/>
                  <a:pt x="9884" y="16176"/>
                  <a:pt x="14713" y="16176"/>
                </a:cubicBezTo>
                <a:cubicBezTo>
                  <a:pt x="19541" y="16176"/>
                  <a:pt x="21912" y="12620"/>
                  <a:pt x="23463" y="10267"/>
                </a:cubicBezTo>
                <a:cubicBezTo>
                  <a:pt x="24770" y="8297"/>
                  <a:pt x="25206" y="7827"/>
                  <a:pt x="25764" y="7827"/>
                </a:cubicBezTo>
                <a:cubicBezTo>
                  <a:pt x="26322" y="7827"/>
                  <a:pt x="26758" y="8297"/>
                  <a:pt x="28065" y="10267"/>
                </a:cubicBezTo>
                <a:cubicBezTo>
                  <a:pt x="29634" y="12620"/>
                  <a:pt x="31987" y="16176"/>
                  <a:pt x="36833" y="16176"/>
                </a:cubicBezTo>
                <a:cubicBezTo>
                  <a:pt x="41661" y="16176"/>
                  <a:pt x="44032" y="12620"/>
                  <a:pt x="45583" y="10267"/>
                </a:cubicBezTo>
                <a:cubicBezTo>
                  <a:pt x="46873" y="8297"/>
                  <a:pt x="47326" y="7827"/>
                  <a:pt x="47884" y="7827"/>
                </a:cubicBezTo>
                <a:cubicBezTo>
                  <a:pt x="48442" y="7827"/>
                  <a:pt x="48878" y="8297"/>
                  <a:pt x="50185" y="10267"/>
                </a:cubicBezTo>
                <a:cubicBezTo>
                  <a:pt x="51754" y="12620"/>
                  <a:pt x="54090" y="16176"/>
                  <a:pt x="58936" y="16176"/>
                </a:cubicBezTo>
                <a:cubicBezTo>
                  <a:pt x="60992" y="16037"/>
                  <a:pt x="62596" y="14329"/>
                  <a:pt x="62596" y="12272"/>
                </a:cubicBezTo>
                <a:cubicBezTo>
                  <a:pt x="62596" y="10197"/>
                  <a:pt x="60992" y="8489"/>
                  <a:pt x="58936" y="8350"/>
                </a:cubicBezTo>
                <a:cubicBezTo>
                  <a:pt x="58378" y="8350"/>
                  <a:pt x="57942" y="7879"/>
                  <a:pt x="56635" y="5909"/>
                </a:cubicBezTo>
                <a:cubicBezTo>
                  <a:pt x="55066" y="3556"/>
                  <a:pt x="52713" y="0"/>
                  <a:pt x="47884" y="0"/>
                </a:cubicBezTo>
                <a:cubicBezTo>
                  <a:pt x="43038" y="0"/>
                  <a:pt x="40685" y="3556"/>
                  <a:pt x="39116" y="5909"/>
                </a:cubicBezTo>
                <a:cubicBezTo>
                  <a:pt x="37826" y="7879"/>
                  <a:pt x="37373" y="8350"/>
                  <a:pt x="36833" y="8350"/>
                </a:cubicBezTo>
                <a:cubicBezTo>
                  <a:pt x="36275" y="8350"/>
                  <a:pt x="35822" y="7879"/>
                  <a:pt x="34532" y="5909"/>
                </a:cubicBezTo>
                <a:cubicBezTo>
                  <a:pt x="32963" y="3556"/>
                  <a:pt x="30610" y="0"/>
                  <a:pt x="25764" y="0"/>
                </a:cubicBezTo>
                <a:cubicBezTo>
                  <a:pt x="20936" y="0"/>
                  <a:pt x="18565" y="3556"/>
                  <a:pt x="17014" y="5909"/>
                </a:cubicBezTo>
                <a:cubicBezTo>
                  <a:pt x="15724" y="7879"/>
                  <a:pt x="15270" y="8350"/>
                  <a:pt x="14713" y="8350"/>
                </a:cubicBezTo>
                <a:cubicBezTo>
                  <a:pt x="14155" y="8350"/>
                  <a:pt x="13702" y="7879"/>
                  <a:pt x="12412" y="5909"/>
                </a:cubicBezTo>
                <a:cubicBezTo>
                  <a:pt x="10843" y="3556"/>
                  <a:pt x="8490" y="0"/>
                  <a:pt x="3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 name="Google Shape;745;p51"/>
          <p:cNvSpPr/>
          <p:nvPr/>
        </p:nvSpPr>
        <p:spPr>
          <a:xfrm>
            <a:off x="4909363" y="2448213"/>
            <a:ext cx="592986" cy="873363"/>
          </a:xfrm>
          <a:custGeom>
            <a:avLst/>
            <a:gdLst/>
            <a:ahLst/>
            <a:cxnLst/>
            <a:rect l="l" t="t" r="r" b="b"/>
            <a:pathLst>
              <a:path w="30523" h="44955" extrusionOk="0">
                <a:moveTo>
                  <a:pt x="7687" y="0"/>
                </a:moveTo>
                <a:lnTo>
                  <a:pt x="0" y="7687"/>
                </a:lnTo>
                <a:lnTo>
                  <a:pt x="15165" y="22852"/>
                </a:lnTo>
                <a:lnTo>
                  <a:pt x="732" y="37285"/>
                </a:lnTo>
                <a:lnTo>
                  <a:pt x="8402" y="44955"/>
                </a:lnTo>
                <a:lnTo>
                  <a:pt x="30522"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 name="Google Shape;746;p51"/>
          <p:cNvSpPr/>
          <p:nvPr/>
        </p:nvSpPr>
        <p:spPr>
          <a:xfrm>
            <a:off x="5543933" y="2448213"/>
            <a:ext cx="593316" cy="873363"/>
          </a:xfrm>
          <a:custGeom>
            <a:avLst/>
            <a:gdLst/>
            <a:ahLst/>
            <a:cxnLst/>
            <a:rect l="l" t="t" r="r" b="b"/>
            <a:pathLst>
              <a:path w="30540" h="44955" extrusionOk="0">
                <a:moveTo>
                  <a:pt x="7687" y="0"/>
                </a:moveTo>
                <a:lnTo>
                  <a:pt x="0" y="7687"/>
                </a:lnTo>
                <a:lnTo>
                  <a:pt x="15165" y="22852"/>
                </a:lnTo>
                <a:lnTo>
                  <a:pt x="732" y="37285"/>
                </a:lnTo>
                <a:lnTo>
                  <a:pt x="8420" y="44955"/>
                </a:lnTo>
                <a:lnTo>
                  <a:pt x="30540"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 name="Google Shape;747;p51"/>
          <p:cNvSpPr/>
          <p:nvPr/>
        </p:nvSpPr>
        <p:spPr>
          <a:xfrm>
            <a:off x="6315515" y="3640482"/>
            <a:ext cx="807349" cy="807018"/>
          </a:xfrm>
          <a:custGeom>
            <a:avLst/>
            <a:gdLst/>
            <a:ahLst/>
            <a:cxnLst/>
            <a:rect l="l" t="t" r="r" b="b"/>
            <a:pathLst>
              <a:path w="41557" h="41540" extrusionOk="0">
                <a:moveTo>
                  <a:pt x="1" y="1"/>
                </a:moveTo>
                <a:lnTo>
                  <a:pt x="1" y="41539"/>
                </a:lnTo>
                <a:lnTo>
                  <a:pt x="415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 name="Google Shape;748;p51"/>
          <p:cNvSpPr/>
          <p:nvPr/>
        </p:nvSpPr>
        <p:spPr>
          <a:xfrm>
            <a:off x="7122880" y="3165616"/>
            <a:ext cx="807349" cy="806999"/>
          </a:xfrm>
          <a:custGeom>
            <a:avLst/>
            <a:gdLst/>
            <a:ahLst/>
            <a:cxnLst/>
            <a:rect l="l" t="t" r="r" b="b"/>
            <a:pathLst>
              <a:path w="41557" h="41539" extrusionOk="0">
                <a:moveTo>
                  <a:pt x="41557" y="0"/>
                </a:moveTo>
                <a:lnTo>
                  <a:pt x="1" y="41539"/>
                </a:lnTo>
                <a:lnTo>
                  <a:pt x="41557" y="41539"/>
                </a:lnTo>
                <a:lnTo>
                  <a:pt x="415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 name="Google Shape;749;p51"/>
          <p:cNvSpPr/>
          <p:nvPr/>
        </p:nvSpPr>
        <p:spPr>
          <a:xfrm>
            <a:off x="6832500" y="2555984"/>
            <a:ext cx="768746" cy="769076"/>
          </a:xfrm>
          <a:custGeom>
            <a:avLst/>
            <a:gdLst/>
            <a:ahLst/>
            <a:cxnLst/>
            <a:rect l="l" t="t" r="r" b="b"/>
            <a:pathLst>
              <a:path w="39570" h="39587" extrusionOk="0">
                <a:moveTo>
                  <a:pt x="19785" y="1"/>
                </a:moveTo>
                <a:lnTo>
                  <a:pt x="12778" y="12795"/>
                </a:lnTo>
                <a:lnTo>
                  <a:pt x="1" y="19803"/>
                </a:lnTo>
                <a:lnTo>
                  <a:pt x="12778" y="26792"/>
                </a:lnTo>
                <a:lnTo>
                  <a:pt x="19785" y="39587"/>
                </a:lnTo>
                <a:lnTo>
                  <a:pt x="26775" y="26792"/>
                </a:lnTo>
                <a:lnTo>
                  <a:pt x="39569" y="19803"/>
                </a:lnTo>
                <a:lnTo>
                  <a:pt x="26775" y="12795"/>
                </a:lnTo>
                <a:lnTo>
                  <a:pt x="197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753" name="Shape 753"/>
        <p:cNvGrpSpPr/>
        <p:nvPr/>
      </p:nvGrpSpPr>
      <p:grpSpPr>
        <a:xfrm>
          <a:off x="0" y="0"/>
          <a:ext cx="0" cy="0"/>
          <a:chOff x="0" y="0"/>
          <a:chExt cx="0" cy="0"/>
        </a:xfrm>
      </p:grpSpPr>
      <p:sp>
        <p:nvSpPr>
          <p:cNvPr id="754" name="Google Shape;754;p52"/>
          <p:cNvSpPr txBox="1"/>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endParaRPr lang="en-GB"/>
          </a:p>
          <a:p>
            <a:pPr marL="0" lvl="0" indent="0" algn="l" rtl="0">
              <a:spcBef>
                <a:spcPts val="0"/>
              </a:spcBef>
              <a:spcAft>
                <a:spcPts val="0"/>
              </a:spcAft>
              <a:buClr>
                <a:schemeClr val="dk1"/>
              </a:buClr>
              <a:buSzPts val="1100"/>
              <a:buFont typeface="Arial" panose="020B0604020202020204"/>
              <a:buNone/>
            </a:pPr>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Photos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1"/>
              </a:rPr>
              <a:t>People business meeting high angle</a:t>
            </a:r>
            <a:r>
              <a:rPr lang="en-GB"/>
              <a:t> </a:t>
            </a:r>
            <a:endParaRPr lang="en-GB"/>
          </a:p>
          <a:p>
            <a:pPr marL="457200" lvl="0" indent="-304800" algn="l" rtl="0">
              <a:spcBef>
                <a:spcPts val="0"/>
              </a:spcBef>
              <a:spcAft>
                <a:spcPts val="0"/>
              </a:spcAft>
              <a:buSzPts val="1200"/>
              <a:buChar char="●"/>
            </a:pPr>
            <a:r>
              <a:rPr lang="en-GB">
                <a:uFill>
                  <a:noFill/>
                </a:uFill>
                <a:hlinkClick r:id="rId2"/>
              </a:rPr>
              <a:t>Female web designer taking notes office</a:t>
            </a:r>
            <a:r>
              <a:rPr lang="en-GB"/>
              <a:t> </a:t>
            </a:r>
            <a:endParaRPr lang="en-GB"/>
          </a:p>
          <a:p>
            <a:pPr marL="457200" lvl="0" indent="-304800" algn="l" rtl="0">
              <a:spcBef>
                <a:spcPts val="0"/>
              </a:spcBef>
              <a:spcAft>
                <a:spcPts val="0"/>
              </a:spcAft>
              <a:buSzPts val="1200"/>
              <a:buChar char="●"/>
            </a:pPr>
            <a:r>
              <a:rPr lang="en-GB">
                <a:uFill>
                  <a:noFill/>
                </a:uFill>
                <a:hlinkClick r:id="rId3"/>
              </a:rPr>
              <a:t>Young business woman work office</a:t>
            </a:r>
            <a:r>
              <a:rPr lang="en-GB"/>
              <a:t> </a:t>
            </a:r>
            <a:endParaRPr lang="en-GB"/>
          </a:p>
        </p:txBody>
      </p:sp>
      <p:sp>
        <p:nvSpPr>
          <p:cNvPr id="755" name="Google Shape;755;p52"/>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Resources</a:t>
            </a:r>
            <a:endParaRPr lang="en-GB"/>
          </a:p>
        </p:txBody>
      </p:sp>
      <p:sp>
        <p:nvSpPr>
          <p:cNvPr id="756" name="Google Shape;756;p52"/>
          <p:cNvSpPr/>
          <p:nvPr/>
        </p:nvSpPr>
        <p:spPr>
          <a:xfrm rot="-701621">
            <a:off x="3839100" y="225321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 name="Google Shape;757;p52"/>
          <p:cNvSpPr/>
          <p:nvPr/>
        </p:nvSpPr>
        <p:spPr>
          <a:xfrm rot="1422364" flipH="1">
            <a:off x="3680137" y="3152227"/>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 name="Google Shape;758;p52"/>
          <p:cNvSpPr/>
          <p:nvPr/>
        </p:nvSpPr>
        <p:spPr>
          <a:xfrm flipH="1">
            <a:off x="5696395" y="33843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 name="Google Shape;759;p52"/>
          <p:cNvSpPr/>
          <p:nvPr/>
        </p:nvSpPr>
        <p:spPr>
          <a:xfrm rot="-3977636" flipH="1">
            <a:off x="5140350" y="2878973"/>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63" name="Shape 763"/>
        <p:cNvGrpSpPr/>
        <p:nvPr/>
      </p:nvGrpSpPr>
      <p:grpSpPr>
        <a:xfrm>
          <a:off x="0" y="0"/>
          <a:ext cx="0" cy="0"/>
          <a:chOff x="0" y="0"/>
          <a:chExt cx="0" cy="0"/>
        </a:xfrm>
      </p:grpSpPr>
      <p:sp>
        <p:nvSpPr>
          <p:cNvPr id="764" name="Google Shape;764;p53"/>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a:t>
            </a:r>
            <a:endParaRPr lang="en-GB"/>
          </a:p>
        </p:txBody>
      </p:sp>
      <p:sp>
        <p:nvSpPr>
          <p:cNvPr id="765" name="Google Shape;765;p53"/>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panose="020B0604020202020204"/>
              <a:buNone/>
            </a:pPr>
            <a:r>
              <a:rPr lang="en-GB" sz="1100">
                <a:solidFill>
                  <a:schemeClr val="lt1"/>
                </a:solidFill>
              </a:rPr>
              <a:t>If you have a free account, in order to use this template, you must credit </a:t>
            </a:r>
            <a:r>
              <a:rPr lang="en-GB" sz="1100" b="1" u="sng">
                <a:solidFill>
                  <a:schemeClr val="dk2"/>
                </a:solidFill>
                <a:hlinkClick r:id="rId1"/>
              </a:rPr>
              <a:t>Slidesgo</a:t>
            </a:r>
            <a:r>
              <a:rPr lang="en-GB" sz="1100" b="1">
                <a:solidFill>
                  <a:schemeClr val="dk2"/>
                </a:solidFill>
              </a:rPr>
              <a:t> </a:t>
            </a:r>
            <a:r>
              <a:rPr lang="en-GB" sz="1100">
                <a:solidFill>
                  <a:schemeClr val="lt1"/>
                </a:solidFill>
              </a:rPr>
              <a:t>by keeping the </a:t>
            </a:r>
            <a:r>
              <a:rPr lang="en-GB" sz="1100" b="1" u="sng">
                <a:solidFill>
                  <a:schemeClr val="hlink"/>
                </a:solidFill>
                <a:hlinkClick r:id="rId2" action="ppaction://hlinksldjump"/>
              </a:rPr>
              <a:t>Thanks</a:t>
            </a:r>
            <a:r>
              <a:rPr lang="en-GB" sz="1100" b="1">
                <a:solidFill>
                  <a:schemeClr val="dk2"/>
                </a:solidFill>
              </a:rPr>
              <a:t> </a:t>
            </a:r>
            <a:r>
              <a:rPr lang="en-GB"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panose="020B0604020202020204"/>
              <a:buNone/>
            </a:pPr>
            <a:r>
              <a:rPr lang="en-GB"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GB"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panose="020B0604020202020204"/>
              <a:buNone/>
            </a:pPr>
            <a:r>
              <a:rPr lang="en-GB"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b="1" u="sng">
                <a:solidFill>
                  <a:schemeClr val="dk2"/>
                </a:solidFill>
                <a:hlinkClick r:id="rId3"/>
              </a:rPr>
              <a:t>https://slidesgo.com/faqs</a:t>
            </a:r>
            <a:r>
              <a:rPr lang="en-GB" sz="1100">
                <a:solidFill>
                  <a:schemeClr val="lt1"/>
                </a:solidFill>
              </a:rPr>
              <a:t> and </a:t>
            </a:r>
            <a:r>
              <a:rPr lang="en-GB" sz="1100" b="1" u="sng">
                <a:solidFill>
                  <a:schemeClr val="dk2"/>
                </a:solidFill>
                <a:hlinkClick r:id="rId4"/>
              </a:rPr>
              <a:t>https://slidesgo.com/slidesgo-school</a:t>
            </a:r>
            <a:endParaRPr sz="1100" b="1">
              <a:solidFill>
                <a:schemeClr val="dk2"/>
              </a:solidFill>
            </a:endParaRPr>
          </a:p>
        </p:txBody>
      </p:sp>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69" name="Shape 769"/>
        <p:cNvGrpSpPr/>
        <p:nvPr/>
      </p:nvGrpSpPr>
      <p:grpSpPr>
        <a:xfrm>
          <a:off x="0" y="0"/>
          <a:ext cx="0" cy="0"/>
          <a:chOff x="0" y="0"/>
          <a:chExt cx="0" cy="0"/>
        </a:xfrm>
      </p:grpSpPr>
      <p:sp>
        <p:nvSpPr>
          <p:cNvPr id="770" name="Google Shape;770;p54"/>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panose="020B0604020202020204"/>
              <a:buNone/>
            </a:pPr>
            <a:r>
              <a:rPr lang="en-GB" sz="1100">
                <a:solidFill>
                  <a:schemeClr val="lt1"/>
                </a:solidFill>
              </a:rPr>
              <a:t>As a Premium user, you can use this template without attributing </a:t>
            </a:r>
            <a:r>
              <a:rPr lang="en-GB" sz="1100" b="1" u="sng">
                <a:solidFill>
                  <a:schemeClr val="dk2"/>
                </a:solidFill>
                <a:hlinkClick r:id="rId1"/>
              </a:rPr>
              <a:t>Slidesgo</a:t>
            </a:r>
            <a:r>
              <a:rPr lang="en-GB" sz="1100" b="1">
                <a:solidFill>
                  <a:schemeClr val="dk2"/>
                </a:solidFill>
              </a:rPr>
              <a:t> </a:t>
            </a:r>
            <a:r>
              <a:rPr lang="en-GB" sz="1100">
                <a:solidFill>
                  <a:schemeClr val="lt1"/>
                </a:solidFill>
              </a:rPr>
              <a:t>or keeping the "</a:t>
            </a:r>
            <a:r>
              <a:rPr lang="en-GB" sz="1100" b="1" u="sng">
                <a:solidFill>
                  <a:schemeClr val="hlink"/>
                </a:solidFill>
                <a:hlinkClick r:id="rId2" action="ppaction://hlinksldjump"/>
              </a:rPr>
              <a:t>Thanks</a:t>
            </a:r>
            <a:r>
              <a:rPr lang="en-GB"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GB"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GB"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GB" sz="1100" b="1" u="sng">
                <a:solidFill>
                  <a:schemeClr val="dk2"/>
                </a:solidFill>
                <a:hlinkClick r:id="rId3"/>
              </a:rPr>
              <a:t>https://slidesgo.com/faqs</a:t>
            </a:r>
            <a:r>
              <a:rPr lang="en-GB" sz="1100">
                <a:solidFill>
                  <a:schemeClr val="lt1"/>
                </a:solidFill>
              </a:rPr>
              <a:t> and </a:t>
            </a:r>
            <a:r>
              <a:rPr lang="en-GB" sz="1100" b="1" u="sng">
                <a:solidFill>
                  <a:schemeClr val="dk2"/>
                </a:solidFill>
                <a:hlinkClick r:id="rId4"/>
              </a:rPr>
              <a:t>https://slidesgo.com/slidesgo-school</a:t>
            </a:r>
            <a:endParaRPr sz="1100" b="1">
              <a:solidFill>
                <a:schemeClr val="dk2"/>
              </a:solidFill>
            </a:endParaRPr>
          </a:p>
        </p:txBody>
      </p:sp>
      <p:sp>
        <p:nvSpPr>
          <p:cNvPr id="771" name="Google Shape;771;p54"/>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 (premium users)</a:t>
            </a:r>
            <a:endParaRPr lang="en-GB"/>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75" name="Shape 775"/>
        <p:cNvGrpSpPr/>
        <p:nvPr/>
      </p:nvGrpSpPr>
      <p:grpSpPr>
        <a:xfrm>
          <a:off x="0" y="0"/>
          <a:ext cx="0" cy="0"/>
          <a:chOff x="0" y="0"/>
          <a:chExt cx="0" cy="0"/>
        </a:xfrm>
      </p:grpSpPr>
      <p:sp>
        <p:nvSpPr>
          <p:cNvPr id="776" name="Google Shape;776;p55"/>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GB" sz="1100" b="1">
                <a:solidFill>
                  <a:schemeClr val="lt1"/>
                </a:solidFill>
              </a:rPr>
              <a:t>Lexend Deca</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1"/>
              </a:rPr>
              <a:t>https://fonts.google.com/specimen/Lexend+Deca</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b="1">
                <a:solidFill>
                  <a:schemeClr val="lt1"/>
                </a:solidFill>
              </a:rPr>
              <a:t>Sarabun</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2"/>
              </a:rPr>
              <a:t>https://fonts.google.com/specimen/Sarabun</a:t>
            </a:r>
            <a:r>
              <a:rPr lang="en-GB"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777" name="Google Shape;777;p55"/>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Fonts &amp; colors used</a:t>
            </a:r>
            <a:endParaRPr lang="en-GB"/>
          </a:p>
        </p:txBody>
      </p:sp>
      <p:sp>
        <p:nvSpPr>
          <p:cNvPr id="778" name="Google Shape;778;p55"/>
          <p:cNvSpPr/>
          <p:nvPr/>
        </p:nvSpPr>
        <p:spPr>
          <a:xfrm>
            <a:off x="3114475" y="294717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 name="Google Shape;779;p55"/>
          <p:cNvSpPr/>
          <p:nvPr/>
        </p:nvSpPr>
        <p:spPr>
          <a:xfrm>
            <a:off x="4176295" y="2947175"/>
            <a:ext cx="791400" cy="754200"/>
          </a:xfrm>
          <a:prstGeom prst="roundRect">
            <a:avLst>
              <a:gd name="adj" fmla="val 16667"/>
            </a:avLst>
          </a:prstGeom>
          <a:solidFill>
            <a:srgbClr val="F8F8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 name="Google Shape;780;p55"/>
          <p:cNvSpPr/>
          <p:nvPr/>
        </p:nvSpPr>
        <p:spPr>
          <a:xfrm>
            <a:off x="5238114" y="2947175"/>
            <a:ext cx="791400" cy="754200"/>
          </a:xfrm>
          <a:prstGeom prst="roundRect">
            <a:avLst>
              <a:gd name="adj" fmla="val 16667"/>
            </a:avLst>
          </a:prstGeom>
          <a:solidFill>
            <a:srgbClr val="6FA8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 name="Google Shape;781;p55"/>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#000000</a:t>
            </a:r>
            <a:endParaRPr sz="1000">
              <a:solidFill>
                <a:srgbClr val="FFFFFF"/>
              </a:solidFill>
            </a:endParaRPr>
          </a:p>
        </p:txBody>
      </p:sp>
      <p:sp>
        <p:nvSpPr>
          <p:cNvPr id="782" name="Google Shape;782;p55"/>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212121"/>
                </a:solidFill>
              </a:rPr>
              <a:t>#f8f8f8</a:t>
            </a:r>
            <a:endParaRPr sz="1000">
              <a:solidFill>
                <a:srgbClr val="212121"/>
              </a:solidFill>
            </a:endParaRPr>
          </a:p>
        </p:txBody>
      </p:sp>
      <p:sp>
        <p:nvSpPr>
          <p:cNvPr id="783" name="Google Shape;783;p55"/>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#6fa8dc</a:t>
            </a:r>
            <a:endParaRPr sz="1000">
              <a:solidFill>
                <a:srgbClr val="FFFFFF"/>
              </a:solidFill>
            </a:endParaRPr>
          </a:p>
        </p:txBody>
      </p:sp>
      <p:sp>
        <p:nvSpPr>
          <p:cNvPr id="784" name="Google Shape;784;p55"/>
          <p:cNvSpPr/>
          <p:nvPr/>
        </p:nvSpPr>
        <p:spPr>
          <a:xfrm>
            <a:off x="3114475" y="3878275"/>
            <a:ext cx="791400" cy="754200"/>
          </a:xfrm>
          <a:prstGeom prst="roundRect">
            <a:avLst>
              <a:gd name="adj" fmla="val 16667"/>
            </a:avLst>
          </a:prstGeom>
          <a:solidFill>
            <a:srgbClr val="FF92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 name="Google Shape;785;p55"/>
          <p:cNvSpPr/>
          <p:nvPr/>
        </p:nvSpPr>
        <p:spPr>
          <a:xfrm>
            <a:off x="4176295" y="3878275"/>
            <a:ext cx="791400" cy="754200"/>
          </a:xfrm>
          <a:prstGeom prst="roundRect">
            <a:avLst>
              <a:gd name="adj" fmla="val 16667"/>
            </a:avLst>
          </a:prstGeom>
          <a:solidFill>
            <a:srgbClr val="FF59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 name="Google Shape;786;p55"/>
          <p:cNvSpPr/>
          <p:nvPr/>
        </p:nvSpPr>
        <p:spPr>
          <a:xfrm>
            <a:off x="5238114" y="3878275"/>
            <a:ext cx="791400" cy="754200"/>
          </a:xfrm>
          <a:prstGeom prst="roundRect">
            <a:avLst>
              <a:gd name="adj" fmla="val 16667"/>
            </a:avLst>
          </a:prstGeom>
          <a:solidFill>
            <a:srgbClr val="A3E95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 name="Google Shape;787;p55"/>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#ff9259</a:t>
            </a:r>
            <a:endParaRPr sz="1000">
              <a:solidFill>
                <a:srgbClr val="FFFFFF"/>
              </a:solidFill>
            </a:endParaRPr>
          </a:p>
        </p:txBody>
      </p:sp>
      <p:sp>
        <p:nvSpPr>
          <p:cNvPr id="788" name="Google Shape;788;p55"/>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#ff5990</a:t>
            </a:r>
            <a:endParaRPr sz="1000">
              <a:solidFill>
                <a:srgbClr val="FFFFFF"/>
              </a:solidFill>
            </a:endParaRPr>
          </a:p>
        </p:txBody>
      </p:sp>
      <p:sp>
        <p:nvSpPr>
          <p:cNvPr id="789" name="Google Shape;789;p55"/>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#a3e955</a:t>
            </a:r>
            <a:endParaRPr sz="1000">
              <a:solidFill>
                <a:srgbClr val="FFFFFF"/>
              </a:solidFill>
            </a:endParaRPr>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93" name="Shape 793"/>
        <p:cNvGrpSpPr/>
        <p:nvPr/>
      </p:nvGrpSpPr>
      <p:grpSpPr>
        <a:xfrm>
          <a:off x="0" y="0"/>
          <a:ext cx="0" cy="0"/>
          <a:chOff x="0" y="0"/>
          <a:chExt cx="0" cy="0"/>
        </a:xfrm>
      </p:grpSpPr>
      <p:sp>
        <p:nvSpPr>
          <p:cNvPr id="794" name="Google Shape;794;p5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GB" sz="1100" b="1">
                <a:solidFill>
                  <a:schemeClr val="dk2"/>
                </a:solidFill>
              </a:rPr>
              <a:t>h</a:t>
            </a:r>
            <a:r>
              <a:rPr lang="en-GB" sz="1100" b="1">
                <a:solidFill>
                  <a:schemeClr val="dk2"/>
                </a:solidFill>
                <a:uFill>
                  <a:noFill/>
                </a:uFill>
                <a:hlinkClick r:id="rId1"/>
              </a:rPr>
              <a:t>ow it works</a:t>
            </a:r>
            <a:r>
              <a:rPr lang="en-GB" sz="1100">
                <a:solidFill>
                  <a:schemeClr val="lt1"/>
                </a:solidFill>
                <a:uFill>
                  <a:noFill/>
                </a:uFill>
                <a:hlinkClick r:id="rId1"/>
              </a:rPr>
              <a:t>.</a:t>
            </a:r>
            <a:endParaRPr sz="1100">
              <a:solidFill>
                <a:schemeClr val="lt1"/>
              </a:solidFill>
            </a:endParaRPr>
          </a:p>
        </p:txBody>
      </p:sp>
      <p:sp>
        <p:nvSpPr>
          <p:cNvPr id="795" name="Google Shape;795;p56"/>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Storyset</a:t>
            </a:r>
            <a:endParaRPr lang="en-GB"/>
          </a:p>
        </p:txBody>
      </p:sp>
      <p:pic>
        <p:nvPicPr>
          <p:cNvPr id="796" name="Google Shape;796;p56"/>
          <p:cNvPicPr preferRelativeResize="0"/>
          <p:nvPr/>
        </p:nvPicPr>
        <p:blipFill rotWithShape="1">
          <a:blip r:embed="rId2"/>
          <a:srcRect t="16547" b="16540"/>
          <a:stretch>
            <a:fillRect/>
          </a:stretch>
        </p:blipFill>
        <p:spPr>
          <a:xfrm>
            <a:off x="723400" y="2607125"/>
            <a:ext cx="1522615" cy="1018800"/>
          </a:xfrm>
          <a:prstGeom prst="rect">
            <a:avLst/>
          </a:prstGeom>
          <a:noFill/>
          <a:ln>
            <a:noFill/>
          </a:ln>
        </p:spPr>
      </p:pic>
      <p:sp>
        <p:nvSpPr>
          <p:cNvPr id="797" name="Google Shape;797;p56">
            <a:hlinkClick r:id="rId3"/>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3"/>
              </a:rPr>
              <a:t>Pana</a:t>
            </a:r>
            <a:endParaRPr b="1">
              <a:solidFill>
                <a:schemeClr val="dk2"/>
              </a:solidFill>
            </a:endParaRPr>
          </a:p>
        </p:txBody>
      </p:sp>
      <p:sp>
        <p:nvSpPr>
          <p:cNvPr id="798" name="Google Shape;798;p56">
            <a:hlinkClick r:id="rId4"/>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4"/>
              </a:rPr>
              <a:t>Amico</a:t>
            </a:r>
            <a:endParaRPr b="1">
              <a:solidFill>
                <a:schemeClr val="dk2"/>
              </a:solidFill>
            </a:endParaRPr>
          </a:p>
        </p:txBody>
      </p:sp>
      <p:sp>
        <p:nvSpPr>
          <p:cNvPr id="799" name="Google Shape;799;p56">
            <a:hlinkClick r:id="rId5"/>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5"/>
              </a:rPr>
              <a:t>Bro</a:t>
            </a:r>
            <a:endParaRPr b="1">
              <a:solidFill>
                <a:schemeClr val="dk2"/>
              </a:solidFill>
            </a:endParaRPr>
          </a:p>
        </p:txBody>
      </p:sp>
      <p:sp>
        <p:nvSpPr>
          <p:cNvPr id="800" name="Google Shape;800;p56">
            <a:hlinkClick r:id="rId6"/>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6"/>
              </a:rPr>
              <a:t>Rafiki</a:t>
            </a:r>
            <a:endParaRPr b="1">
              <a:solidFill>
                <a:schemeClr val="dk2"/>
              </a:solidFill>
            </a:endParaRPr>
          </a:p>
        </p:txBody>
      </p:sp>
      <p:pic>
        <p:nvPicPr>
          <p:cNvPr id="801" name="Google Shape;801;p56"/>
          <p:cNvPicPr preferRelativeResize="0"/>
          <p:nvPr/>
        </p:nvPicPr>
        <p:blipFill rotWithShape="1">
          <a:blip r:embed="rId7"/>
          <a:srcRect/>
          <a:stretch>
            <a:fillRect/>
          </a:stretch>
        </p:blipFill>
        <p:spPr>
          <a:xfrm>
            <a:off x="2376355" y="2481308"/>
            <a:ext cx="1270420" cy="1270435"/>
          </a:xfrm>
          <a:prstGeom prst="rect">
            <a:avLst/>
          </a:prstGeom>
          <a:noFill/>
          <a:ln>
            <a:noFill/>
          </a:ln>
        </p:spPr>
      </p:pic>
      <p:pic>
        <p:nvPicPr>
          <p:cNvPr id="802" name="Google Shape;802;p56"/>
          <p:cNvPicPr preferRelativeResize="0"/>
          <p:nvPr/>
        </p:nvPicPr>
        <p:blipFill rotWithShape="1">
          <a:blip r:embed="rId8"/>
          <a:srcRect t="6377" b="6377"/>
          <a:stretch>
            <a:fillRect/>
          </a:stretch>
        </p:blipFill>
        <p:spPr>
          <a:xfrm>
            <a:off x="3816030" y="2517800"/>
            <a:ext cx="1372495" cy="1197450"/>
          </a:xfrm>
          <a:prstGeom prst="rect">
            <a:avLst/>
          </a:prstGeom>
          <a:noFill/>
          <a:ln>
            <a:noFill/>
          </a:ln>
        </p:spPr>
      </p:pic>
      <p:pic>
        <p:nvPicPr>
          <p:cNvPr id="803" name="Google Shape;803;p56"/>
          <p:cNvPicPr preferRelativeResize="0"/>
          <p:nvPr/>
        </p:nvPicPr>
        <p:blipFill rotWithShape="1">
          <a:blip r:embed="rId9"/>
          <a:srcRect t="9256" b="9256"/>
          <a:stretch>
            <a:fillRect/>
          </a:stretch>
        </p:blipFill>
        <p:spPr>
          <a:xfrm>
            <a:off x="5306751" y="2557330"/>
            <a:ext cx="1372475" cy="1118390"/>
          </a:xfrm>
          <a:prstGeom prst="rect">
            <a:avLst/>
          </a:prstGeom>
          <a:noFill/>
          <a:ln>
            <a:noFill/>
          </a:ln>
        </p:spPr>
      </p:pic>
      <p:pic>
        <p:nvPicPr>
          <p:cNvPr id="804" name="Google Shape;804;p56"/>
          <p:cNvPicPr preferRelativeResize="0"/>
          <p:nvPr/>
        </p:nvPicPr>
        <p:blipFill rotWithShape="1">
          <a:blip r:embed="rId10"/>
          <a:srcRect t="14837" b="14844"/>
          <a:stretch>
            <a:fillRect/>
          </a:stretch>
        </p:blipFill>
        <p:spPr>
          <a:xfrm>
            <a:off x="6717734" y="2517795"/>
            <a:ext cx="1702865" cy="1197460"/>
          </a:xfrm>
          <a:prstGeom prst="rect">
            <a:avLst/>
          </a:prstGeom>
          <a:noFill/>
          <a:ln>
            <a:noFill/>
          </a:ln>
        </p:spPr>
      </p:pic>
      <p:sp>
        <p:nvSpPr>
          <p:cNvPr id="805" name="Google Shape;805;p56">
            <a:hlinkClick r:id="rId11"/>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11"/>
              </a:rPr>
              <a:t>Cuate</a:t>
            </a:r>
            <a:endParaRPr b="1">
              <a:solidFill>
                <a:schemeClr val="dk2"/>
              </a:solidFill>
            </a:endParaRPr>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809" name="Shape 809"/>
        <p:cNvGrpSpPr/>
        <p:nvPr/>
      </p:nvGrpSpPr>
      <p:grpSpPr>
        <a:xfrm>
          <a:off x="0" y="0"/>
          <a:ext cx="0" cy="0"/>
          <a:chOff x="0" y="0"/>
          <a:chExt cx="0" cy="0"/>
        </a:xfrm>
      </p:grpSpPr>
      <p:grpSp>
        <p:nvGrpSpPr>
          <p:cNvPr id="810" name="Google Shape;810;p57"/>
          <p:cNvGrpSpPr/>
          <p:nvPr/>
        </p:nvGrpSpPr>
        <p:grpSpPr>
          <a:xfrm>
            <a:off x="5048544" y="3019584"/>
            <a:ext cx="442841" cy="514271"/>
            <a:chOff x="4727025" y="1332775"/>
            <a:chExt cx="59900" cy="69625"/>
          </a:xfrm>
        </p:grpSpPr>
        <p:sp>
          <p:nvSpPr>
            <p:cNvPr id="811" name="Google Shape;811;p5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 name="Google Shape;812;p5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3" name="Google Shape;813;p57"/>
          <p:cNvGrpSpPr/>
          <p:nvPr/>
        </p:nvGrpSpPr>
        <p:grpSpPr>
          <a:xfrm>
            <a:off x="5723860" y="2267072"/>
            <a:ext cx="500909" cy="500899"/>
            <a:chOff x="4820425" y="1329900"/>
            <a:chExt cx="70175" cy="70350"/>
          </a:xfrm>
        </p:grpSpPr>
        <p:sp>
          <p:nvSpPr>
            <p:cNvPr id="814" name="Google Shape;814;p5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 name="Google Shape;815;p5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 name="Google Shape;816;p5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 name="Google Shape;817;p5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8" name="Google Shape;818;p57"/>
          <p:cNvGrpSpPr/>
          <p:nvPr/>
        </p:nvGrpSpPr>
        <p:grpSpPr>
          <a:xfrm>
            <a:off x="6376484" y="2278862"/>
            <a:ext cx="538135" cy="493119"/>
            <a:chOff x="4903200" y="1331525"/>
            <a:chExt cx="73575" cy="67425"/>
          </a:xfrm>
        </p:grpSpPr>
        <p:sp>
          <p:nvSpPr>
            <p:cNvPr id="819" name="Google Shape;819;p5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p>
          </p:txBody>
        </p:sp>
        <p:sp>
          <p:nvSpPr>
            <p:cNvPr id="820" name="Google Shape;820;p5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1" name="Google Shape;821;p57"/>
          <p:cNvGrpSpPr/>
          <p:nvPr/>
        </p:nvGrpSpPr>
        <p:grpSpPr>
          <a:xfrm>
            <a:off x="5636435" y="3020840"/>
            <a:ext cx="544563" cy="511895"/>
            <a:chOff x="4815575" y="1416800"/>
            <a:chExt cx="73750" cy="71400"/>
          </a:xfrm>
        </p:grpSpPr>
        <p:sp>
          <p:nvSpPr>
            <p:cNvPr id="822" name="Google Shape;822;p5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 name="Google Shape;823;p5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 name="Google Shape;824;p5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5" name="Google Shape;825;p57"/>
          <p:cNvGrpSpPr/>
          <p:nvPr/>
        </p:nvGrpSpPr>
        <p:grpSpPr>
          <a:xfrm>
            <a:off x="6333060" y="3020546"/>
            <a:ext cx="602914" cy="512477"/>
            <a:chOff x="4902475" y="1418875"/>
            <a:chExt cx="74500" cy="63775"/>
          </a:xfrm>
        </p:grpSpPr>
        <p:sp>
          <p:nvSpPr>
            <p:cNvPr id="826" name="Google Shape;826;p5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 name="Google Shape;827;p5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8" name="Google Shape;828;p57"/>
          <p:cNvGrpSpPr/>
          <p:nvPr/>
        </p:nvGrpSpPr>
        <p:grpSpPr>
          <a:xfrm>
            <a:off x="5748932" y="3759785"/>
            <a:ext cx="515391" cy="525699"/>
            <a:chOff x="4818100" y="1507675"/>
            <a:chExt cx="71225" cy="71625"/>
          </a:xfrm>
        </p:grpSpPr>
        <p:sp>
          <p:nvSpPr>
            <p:cNvPr id="829" name="Google Shape;829;p5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 name="Google Shape;830;p5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 name="Google Shape;831;p5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 name="Google Shape;832;p5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3" name="Google Shape;833;p57"/>
          <p:cNvGrpSpPr/>
          <p:nvPr/>
        </p:nvGrpSpPr>
        <p:grpSpPr>
          <a:xfrm>
            <a:off x="5087034" y="3781317"/>
            <a:ext cx="522956" cy="489869"/>
            <a:chOff x="4721450" y="1509475"/>
            <a:chExt cx="79350" cy="74325"/>
          </a:xfrm>
        </p:grpSpPr>
        <p:sp>
          <p:nvSpPr>
            <p:cNvPr id="834" name="Google Shape;834;p5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 name="Google Shape;835;p5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 name="Google Shape;836;p5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 name="Google Shape;837;p5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8" name="Google Shape;838;p57"/>
          <p:cNvGrpSpPr/>
          <p:nvPr/>
        </p:nvGrpSpPr>
        <p:grpSpPr>
          <a:xfrm>
            <a:off x="6410277" y="3761069"/>
            <a:ext cx="525704" cy="535436"/>
            <a:chOff x="4906800" y="1507500"/>
            <a:chExt cx="70350" cy="71075"/>
          </a:xfrm>
        </p:grpSpPr>
        <p:sp>
          <p:nvSpPr>
            <p:cNvPr id="839" name="Google Shape;839;p5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 name="Google Shape;840;p5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 name="Google Shape;841;p5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 name="Google Shape;842;p5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 name="Google Shape;843;p5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4" name="Google Shape;844;p57"/>
          <p:cNvGrpSpPr/>
          <p:nvPr/>
        </p:nvGrpSpPr>
        <p:grpSpPr>
          <a:xfrm>
            <a:off x="4443099" y="2267050"/>
            <a:ext cx="508054" cy="508095"/>
            <a:chOff x="3736598" y="2170606"/>
            <a:chExt cx="404889" cy="404889"/>
          </a:xfrm>
        </p:grpSpPr>
        <p:sp>
          <p:nvSpPr>
            <p:cNvPr id="845" name="Google Shape;845;p5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 name="Google Shape;846;p5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 name="Google Shape;847;p5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 name="Google Shape;848;p5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9" name="Google Shape;849;p57"/>
          <p:cNvGrpSpPr/>
          <p:nvPr/>
        </p:nvGrpSpPr>
        <p:grpSpPr>
          <a:xfrm>
            <a:off x="3731139" y="2267145"/>
            <a:ext cx="575790" cy="507904"/>
            <a:chOff x="3161917" y="2170682"/>
            <a:chExt cx="458870" cy="404737"/>
          </a:xfrm>
        </p:grpSpPr>
        <p:sp>
          <p:nvSpPr>
            <p:cNvPr id="850" name="Google Shape;850;p5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p>
          </p:txBody>
        </p:sp>
        <p:sp>
          <p:nvSpPr>
            <p:cNvPr id="851" name="Google Shape;851;p5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 name="Google Shape;852;p5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3" name="Google Shape;853;p57"/>
          <p:cNvGrpSpPr/>
          <p:nvPr/>
        </p:nvGrpSpPr>
        <p:grpSpPr>
          <a:xfrm>
            <a:off x="3758669" y="3027517"/>
            <a:ext cx="520730" cy="498567"/>
            <a:chOff x="3179914" y="2889488"/>
            <a:chExt cx="422876" cy="404911"/>
          </a:xfrm>
        </p:grpSpPr>
        <p:sp>
          <p:nvSpPr>
            <p:cNvPr id="854" name="Google Shape;854;p5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 name="Google Shape;855;p5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 name="Google Shape;856;p5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 name="Google Shape;857;p5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 name="Google Shape;858;p5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 name="Google Shape;859;p5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0" name="Google Shape;860;p57"/>
          <p:cNvGrpSpPr/>
          <p:nvPr/>
        </p:nvGrpSpPr>
        <p:grpSpPr>
          <a:xfrm>
            <a:off x="4387349" y="3027477"/>
            <a:ext cx="516145" cy="498648"/>
            <a:chOff x="3729467" y="2889422"/>
            <a:chExt cx="419153" cy="404977"/>
          </a:xfrm>
        </p:grpSpPr>
        <p:sp>
          <p:nvSpPr>
            <p:cNvPr id="861" name="Google Shape;861;p5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 name="Google Shape;862;p5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 name="Google Shape;863;p5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 name="Google Shape;864;p5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 name="Google Shape;865;p5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 name="Google Shape;866;p5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 name="Google Shape;867;p5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68" name="Google Shape;868;p5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 name="Google Shape;869;p5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 name="Google Shape;870;p5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 name="Google Shape;871;p5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2" name="Google Shape;872;p57"/>
          <p:cNvGrpSpPr/>
          <p:nvPr/>
        </p:nvGrpSpPr>
        <p:grpSpPr>
          <a:xfrm>
            <a:off x="7107677" y="2474362"/>
            <a:ext cx="166473" cy="141497"/>
            <a:chOff x="4660325" y="1866850"/>
            <a:chExt cx="68350" cy="58100"/>
          </a:xfrm>
        </p:grpSpPr>
        <p:sp>
          <p:nvSpPr>
            <p:cNvPr id="873" name="Google Shape;873;p5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 name="Google Shape;874;p5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5" name="Google Shape;875;p57"/>
          <p:cNvGrpSpPr/>
          <p:nvPr/>
        </p:nvGrpSpPr>
        <p:grpSpPr>
          <a:xfrm>
            <a:off x="7417022" y="2500086"/>
            <a:ext cx="162515" cy="90049"/>
            <a:chOff x="4791775" y="1877500"/>
            <a:chExt cx="66725" cy="36975"/>
          </a:xfrm>
        </p:grpSpPr>
        <p:sp>
          <p:nvSpPr>
            <p:cNvPr id="876" name="Google Shape;876;p5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 name="Google Shape;877;p5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8" name="Google Shape;878;p57"/>
          <p:cNvGrpSpPr/>
          <p:nvPr/>
        </p:nvGrpSpPr>
        <p:grpSpPr>
          <a:xfrm>
            <a:off x="7738734" y="2500086"/>
            <a:ext cx="144979" cy="90049"/>
            <a:chOff x="4923925" y="1877500"/>
            <a:chExt cx="59525" cy="36975"/>
          </a:xfrm>
        </p:grpSpPr>
        <p:sp>
          <p:nvSpPr>
            <p:cNvPr id="879" name="Google Shape;879;p5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 name="Google Shape;880;p5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1" name="Google Shape;881;p57"/>
          <p:cNvGrpSpPr/>
          <p:nvPr/>
        </p:nvGrpSpPr>
        <p:grpSpPr>
          <a:xfrm>
            <a:off x="8033226" y="2482277"/>
            <a:ext cx="141447" cy="125667"/>
            <a:chOff x="5058450" y="1870100"/>
            <a:chExt cx="58075" cy="51600"/>
          </a:xfrm>
        </p:grpSpPr>
        <p:sp>
          <p:nvSpPr>
            <p:cNvPr id="882" name="Google Shape;882;p5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 name="Google Shape;883;p5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4" name="Google Shape;884;p57"/>
          <p:cNvGrpSpPr/>
          <p:nvPr/>
        </p:nvGrpSpPr>
        <p:grpSpPr>
          <a:xfrm>
            <a:off x="7447741" y="2904685"/>
            <a:ext cx="101077" cy="107645"/>
            <a:chOff x="4811425" y="2065025"/>
            <a:chExt cx="41500" cy="44200"/>
          </a:xfrm>
        </p:grpSpPr>
        <p:sp>
          <p:nvSpPr>
            <p:cNvPr id="885" name="Google Shape;885;p5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 name="Google Shape;886;p5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7" name="Google Shape;887;p57"/>
          <p:cNvGrpSpPr/>
          <p:nvPr/>
        </p:nvGrpSpPr>
        <p:grpSpPr>
          <a:xfrm>
            <a:off x="7740178" y="2904898"/>
            <a:ext cx="120867" cy="107218"/>
            <a:chOff x="4929875" y="2065025"/>
            <a:chExt cx="49625" cy="44025"/>
          </a:xfrm>
        </p:grpSpPr>
        <p:sp>
          <p:nvSpPr>
            <p:cNvPr id="888" name="Google Shape;888;p5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 name="Google Shape;889;p5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0" name="Google Shape;890;p57"/>
          <p:cNvGrpSpPr/>
          <p:nvPr/>
        </p:nvGrpSpPr>
        <p:grpSpPr>
          <a:xfrm>
            <a:off x="8068847" y="2907912"/>
            <a:ext cx="70206" cy="101191"/>
            <a:chOff x="5083925" y="2066350"/>
            <a:chExt cx="28825" cy="41550"/>
          </a:xfrm>
        </p:grpSpPr>
        <p:sp>
          <p:nvSpPr>
            <p:cNvPr id="891" name="Google Shape;891;p5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 name="Google Shape;892;p5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3" name="Google Shape;893;p57"/>
          <p:cNvGrpSpPr/>
          <p:nvPr/>
        </p:nvGrpSpPr>
        <p:grpSpPr>
          <a:xfrm>
            <a:off x="7100401" y="2923559"/>
            <a:ext cx="181026" cy="69896"/>
            <a:chOff x="4659775" y="2072775"/>
            <a:chExt cx="74325" cy="28700"/>
          </a:xfrm>
        </p:grpSpPr>
        <p:sp>
          <p:nvSpPr>
            <p:cNvPr id="894" name="Google Shape;894;p5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 name="Google Shape;895;p5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 name="Google Shape;896;p5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7" name="Google Shape;897;p57"/>
          <p:cNvGrpSpPr/>
          <p:nvPr/>
        </p:nvGrpSpPr>
        <p:grpSpPr>
          <a:xfrm>
            <a:off x="8020257" y="2714124"/>
            <a:ext cx="167387" cy="89197"/>
            <a:chOff x="4662475" y="1976500"/>
            <a:chExt cx="68725" cy="36625"/>
          </a:xfrm>
        </p:grpSpPr>
        <p:sp>
          <p:nvSpPr>
            <p:cNvPr id="898" name="Google Shape;898;p5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 name="Google Shape;899;p5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 name="Google Shape;900;p5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1" name="Google Shape;901;p57"/>
          <p:cNvGrpSpPr/>
          <p:nvPr/>
        </p:nvGrpSpPr>
        <p:grpSpPr>
          <a:xfrm>
            <a:off x="7717162" y="2717564"/>
            <a:ext cx="166899" cy="82317"/>
            <a:chOff x="4920150" y="1977875"/>
            <a:chExt cx="68525" cy="33800"/>
          </a:xfrm>
        </p:grpSpPr>
        <p:sp>
          <p:nvSpPr>
            <p:cNvPr id="902" name="Google Shape;902;p5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 name="Google Shape;903;p5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 name="Google Shape;904;p5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5" name="Google Shape;905;p57"/>
          <p:cNvGrpSpPr/>
          <p:nvPr/>
        </p:nvGrpSpPr>
        <p:grpSpPr>
          <a:xfrm>
            <a:off x="7128319" y="3121482"/>
            <a:ext cx="125190" cy="127858"/>
            <a:chOff x="4676550" y="2160575"/>
            <a:chExt cx="51400" cy="52500"/>
          </a:xfrm>
        </p:grpSpPr>
        <p:sp>
          <p:nvSpPr>
            <p:cNvPr id="906" name="Google Shape;906;p5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 name="Google Shape;907;p5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 name="Google Shape;908;p5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9" name="Google Shape;909;p57"/>
          <p:cNvGrpSpPr/>
          <p:nvPr/>
        </p:nvGrpSpPr>
        <p:grpSpPr>
          <a:xfrm>
            <a:off x="7425577" y="3128514"/>
            <a:ext cx="145405" cy="113794"/>
            <a:chOff x="4768325" y="2163475"/>
            <a:chExt cx="59700" cy="46725"/>
          </a:xfrm>
        </p:grpSpPr>
        <p:sp>
          <p:nvSpPr>
            <p:cNvPr id="910" name="Google Shape;910;p5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 name="Google Shape;911;p5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2" name="Google Shape;912;p5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 name="Google Shape;913;p5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 name="Google Shape;914;p5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 name="Google Shape;915;p5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 name="Google Shape;916;p5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 name="Google Shape;917;p5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8" name="Google Shape;918;p57"/>
          <p:cNvGrpSpPr/>
          <p:nvPr/>
        </p:nvGrpSpPr>
        <p:grpSpPr>
          <a:xfrm>
            <a:off x="7441895" y="3383608"/>
            <a:ext cx="112768" cy="106853"/>
            <a:chOff x="4768575" y="2253950"/>
            <a:chExt cx="46300" cy="43875"/>
          </a:xfrm>
        </p:grpSpPr>
        <p:sp>
          <p:nvSpPr>
            <p:cNvPr id="919" name="Google Shape;919;p5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 name="Google Shape;920;p5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1" name="Google Shape;921;p57"/>
          <p:cNvGrpSpPr/>
          <p:nvPr/>
        </p:nvGrpSpPr>
        <p:grpSpPr>
          <a:xfrm>
            <a:off x="7741518" y="3872634"/>
            <a:ext cx="118187" cy="146246"/>
            <a:chOff x="4960900" y="2433225"/>
            <a:chExt cx="48525" cy="60050"/>
          </a:xfrm>
        </p:grpSpPr>
        <p:sp>
          <p:nvSpPr>
            <p:cNvPr id="922" name="Google Shape;922;p5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 name="Google Shape;923;p5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4" name="Google Shape;924;p57"/>
          <p:cNvGrpSpPr/>
          <p:nvPr/>
        </p:nvGrpSpPr>
        <p:grpSpPr>
          <a:xfrm>
            <a:off x="7430083" y="4136695"/>
            <a:ext cx="136394" cy="143810"/>
            <a:chOff x="4854075" y="2527625"/>
            <a:chExt cx="56000" cy="59050"/>
          </a:xfrm>
        </p:grpSpPr>
        <p:sp>
          <p:nvSpPr>
            <p:cNvPr id="925" name="Google Shape;925;p5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 name="Google Shape;926;p5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7" name="Google Shape;927;p5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 name="Google Shape;928;p5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 name="Google Shape;929;p5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30" name="Google Shape;930;p57"/>
          <p:cNvGrpSpPr/>
          <p:nvPr/>
        </p:nvGrpSpPr>
        <p:grpSpPr>
          <a:xfrm>
            <a:off x="8054294" y="3600439"/>
            <a:ext cx="99312" cy="160797"/>
            <a:chOff x="5059700" y="2334775"/>
            <a:chExt cx="40775" cy="66025"/>
          </a:xfrm>
        </p:grpSpPr>
        <p:sp>
          <p:nvSpPr>
            <p:cNvPr id="931" name="Google Shape;931;p5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 name="Google Shape;932;p5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 name="Google Shape;933;p5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 name="Google Shape;934;p5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 name="Google Shape;935;p5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 name="Google Shape;936;p5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 name="Google Shape;937;p5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 name="Google Shape;938;p5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 name="Google Shape;939;p5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0" name="Google Shape;940;p57"/>
          <p:cNvGrpSpPr/>
          <p:nvPr/>
        </p:nvGrpSpPr>
        <p:grpSpPr>
          <a:xfrm>
            <a:off x="8011458" y="3865571"/>
            <a:ext cx="184984" cy="160371"/>
            <a:chOff x="5037700" y="2430325"/>
            <a:chExt cx="75950" cy="65850"/>
          </a:xfrm>
        </p:grpSpPr>
        <p:sp>
          <p:nvSpPr>
            <p:cNvPr id="941" name="Google Shape;941;p5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 name="Google Shape;942;p5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3" name="Google Shape;943;p57"/>
          <p:cNvGrpSpPr/>
          <p:nvPr/>
        </p:nvGrpSpPr>
        <p:grpSpPr>
          <a:xfrm>
            <a:off x="7430964" y="3632023"/>
            <a:ext cx="173014" cy="97629"/>
            <a:chOff x="4756975" y="2341800"/>
            <a:chExt cx="91975" cy="51925"/>
          </a:xfrm>
        </p:grpSpPr>
        <p:sp>
          <p:nvSpPr>
            <p:cNvPr id="944" name="Google Shape;944;p5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 name="Google Shape;945;p5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 name="Google Shape;946;p5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 name="Google Shape;947;p5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 name="Google Shape;948;p5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 name="Google Shape;949;p5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 name="Google Shape;950;p5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 name="Google Shape;951;p5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 name="Google Shape;952;p5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 name="Google Shape;953;p5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 name="Google Shape;954;p5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 name="Google Shape;955;p5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 name="Google Shape;956;p5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 name="Google Shape;957;p5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 name="Google Shape;958;p5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 name="Google Shape;959;p5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 name="Google Shape;960;p5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 name="Google Shape;961;p5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 name="Google Shape;962;p5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 name="Google Shape;963;p5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4" name="Google Shape;964;p57"/>
          <p:cNvGrpSpPr/>
          <p:nvPr/>
        </p:nvGrpSpPr>
        <p:grpSpPr>
          <a:xfrm>
            <a:off x="7697901" y="4120720"/>
            <a:ext cx="212497" cy="175761"/>
            <a:chOff x="4943575" y="2516350"/>
            <a:chExt cx="98675" cy="81700"/>
          </a:xfrm>
        </p:grpSpPr>
        <p:sp>
          <p:nvSpPr>
            <p:cNvPr id="965" name="Google Shape;965;p5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 name="Google Shape;966;p5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 name="Google Shape;967;p5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 name="Google Shape;968;p5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 name="Google Shape;969;p5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 name="Google Shape;970;p5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 name="Google Shape;971;p5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 name="Google Shape;972;p5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 name="Google Shape;973;p5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 name="Google Shape;974;p5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 name="Google Shape;975;p5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 name="Google Shape;976;p5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 name="Google Shape;977;p5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 name="Google Shape;978;p5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 name="Google Shape;979;p5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 name="Google Shape;980;p5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 name="Google Shape;981;p5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 name="Google Shape;982;p5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 name="Google Shape;983;p5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 name="Google Shape;984;p5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 name="Google Shape;985;p5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 name="Google Shape;986;p5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 name="Google Shape;987;p5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 name="Google Shape;988;p5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 name="Google Shape;989;p5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 name="Google Shape;990;p5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 name="Google Shape;991;p5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 name="Google Shape;992;p5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 name="Google Shape;993;p5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 name="Google Shape;994;p5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 name="Google Shape;995;p5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 name="Google Shape;996;p5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 name="Google Shape;997;p5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 name="Google Shape;998;p5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 name="Google Shape;999;p5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 name="Google Shape;1000;p5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 name="Google Shape;1001;p5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 name="Google Shape;1002;p5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 name="Google Shape;1003;p5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 name="Google Shape;1004;p5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 name="Google Shape;1005;p5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 name="Google Shape;1006;p5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 name="Google Shape;1007;p5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 name="Google Shape;1008;p5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 name="Google Shape;1009;p5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 name="Google Shape;1010;p5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 name="Google Shape;1011;p5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 name="Google Shape;1012;p5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 name="Google Shape;1013;p5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 name="Google Shape;1014;p5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 name="Google Shape;1015;p5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 name="Google Shape;1016;p5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 name="Google Shape;1017;p5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 name="Google Shape;1018;p5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 name="Google Shape;1019;p5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 name="Google Shape;1020;p5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 name="Google Shape;1021;p5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 name="Google Shape;1022;p5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 name="Google Shape;1023;p5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 name="Google Shape;1024;p5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 name="Google Shape;1025;p5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 name="Google Shape;1026;p5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 name="Google Shape;1027;p5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 name="Google Shape;1028;p5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 name="Google Shape;1029;p5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 name="Google Shape;1030;p5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 name="Google Shape;1031;p5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 name="Google Shape;1032;p5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 name="Google Shape;1033;p5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 name="Google Shape;1034;p5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 name="Google Shape;1035;p5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 name="Google Shape;1036;p5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 name="Google Shape;1037;p5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 name="Google Shape;1038;p5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 name="Google Shape;1039;p5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 name="Google Shape;1040;p5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 name="Google Shape;1041;p5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 name="Google Shape;1042;p5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3" name="Google Shape;1043;p57"/>
          <p:cNvGrpSpPr/>
          <p:nvPr/>
        </p:nvGrpSpPr>
        <p:grpSpPr>
          <a:xfrm>
            <a:off x="1955962" y="3346963"/>
            <a:ext cx="965351" cy="134611"/>
            <a:chOff x="4411970" y="2962952"/>
            <a:chExt cx="706544" cy="104212"/>
          </a:xfrm>
        </p:grpSpPr>
        <p:sp>
          <p:nvSpPr>
            <p:cNvPr id="1044" name="Google Shape;1044;p5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 name="Google Shape;1045;p5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 name="Google Shape;1046;p5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 name="Google Shape;1047;p5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8" name="Google Shape;1048;p57"/>
          <p:cNvGrpSpPr/>
          <p:nvPr/>
        </p:nvGrpSpPr>
        <p:grpSpPr>
          <a:xfrm>
            <a:off x="1955962" y="2935877"/>
            <a:ext cx="960158" cy="289172"/>
            <a:chOff x="4411970" y="2726085"/>
            <a:chExt cx="643107" cy="193659"/>
          </a:xfrm>
        </p:grpSpPr>
        <p:sp>
          <p:nvSpPr>
            <p:cNvPr id="1049" name="Google Shape;1049;p5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 name="Google Shape;1050;p5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 name="Google Shape;1051;p5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2" name="Google Shape;1052;p57"/>
          <p:cNvGrpSpPr/>
          <p:nvPr/>
        </p:nvGrpSpPr>
        <p:grpSpPr>
          <a:xfrm>
            <a:off x="958854" y="3201987"/>
            <a:ext cx="833173" cy="259209"/>
            <a:chOff x="4411970" y="4340222"/>
            <a:chExt cx="779467" cy="242683"/>
          </a:xfrm>
        </p:grpSpPr>
        <p:sp>
          <p:nvSpPr>
            <p:cNvPr id="1053" name="Google Shape;1053;p5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 name="Google Shape;1054;p5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 name="Google Shape;1055;p5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6" name="Google Shape;1056;p57"/>
          <p:cNvGrpSpPr/>
          <p:nvPr/>
        </p:nvGrpSpPr>
        <p:grpSpPr>
          <a:xfrm>
            <a:off x="1955962" y="2597733"/>
            <a:ext cx="965160" cy="216230"/>
            <a:chOff x="4411970" y="2468674"/>
            <a:chExt cx="747317" cy="167425"/>
          </a:xfrm>
        </p:grpSpPr>
        <p:sp>
          <p:nvSpPr>
            <p:cNvPr id="1057" name="Google Shape;1057;p5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 name="Google Shape;1058;p5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9" name="Google Shape;1059;p57"/>
          <p:cNvGrpSpPr/>
          <p:nvPr/>
        </p:nvGrpSpPr>
        <p:grpSpPr>
          <a:xfrm>
            <a:off x="954709" y="2502450"/>
            <a:ext cx="810451" cy="319148"/>
            <a:chOff x="4411970" y="3686602"/>
            <a:chExt cx="797845" cy="314215"/>
          </a:xfrm>
        </p:grpSpPr>
        <p:sp>
          <p:nvSpPr>
            <p:cNvPr id="1060" name="Google Shape;1060;p5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 name="Google Shape;1061;p5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 name="Google Shape;1062;p5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 name="Google Shape;1063;p5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 name="Google Shape;1064;p5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65" name="Google Shape;1065;p5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66" name="Google Shape;1066;p57"/>
          <p:cNvGrpSpPr/>
          <p:nvPr/>
        </p:nvGrpSpPr>
        <p:grpSpPr>
          <a:xfrm>
            <a:off x="954806" y="2256974"/>
            <a:ext cx="1970333" cy="208784"/>
            <a:chOff x="6336019" y="3733725"/>
            <a:chExt cx="2566206" cy="351310"/>
          </a:xfrm>
        </p:grpSpPr>
        <p:sp>
          <p:nvSpPr>
            <p:cNvPr id="1067" name="Google Shape;1067;p5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 name="Google Shape;1068;p5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 name="Google Shape;1069;p5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 name="Google Shape;1070;p5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1" name="Google Shape;1071;p57"/>
          <p:cNvGrpSpPr/>
          <p:nvPr/>
        </p:nvGrpSpPr>
        <p:grpSpPr>
          <a:xfrm>
            <a:off x="1955962" y="3864529"/>
            <a:ext cx="946551" cy="153200"/>
            <a:chOff x="4404545" y="3301592"/>
            <a:chExt cx="782403" cy="129272"/>
          </a:xfrm>
        </p:grpSpPr>
        <p:sp>
          <p:nvSpPr>
            <p:cNvPr id="1072" name="Google Shape;1072;p5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 name="Google Shape;1073;p5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4" name="Google Shape;1074;p57"/>
          <p:cNvGrpSpPr/>
          <p:nvPr/>
        </p:nvGrpSpPr>
        <p:grpSpPr>
          <a:xfrm>
            <a:off x="1955962" y="3603488"/>
            <a:ext cx="962257" cy="139127"/>
            <a:chOff x="4411970" y="3131459"/>
            <a:chExt cx="710520" cy="117397"/>
          </a:xfrm>
        </p:grpSpPr>
        <p:sp>
          <p:nvSpPr>
            <p:cNvPr id="1075" name="Google Shape;1075;p5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 name="Google Shape;1076;p5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77" name="Google Shape;1077;p5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8" name="Google Shape;1078;p57"/>
          <p:cNvGrpSpPr/>
          <p:nvPr/>
        </p:nvGrpSpPr>
        <p:grpSpPr>
          <a:xfrm>
            <a:off x="956107" y="3538282"/>
            <a:ext cx="823838" cy="458988"/>
            <a:chOff x="4411970" y="1801825"/>
            <a:chExt cx="734586" cy="409262"/>
          </a:xfrm>
        </p:grpSpPr>
        <p:sp>
          <p:nvSpPr>
            <p:cNvPr id="1079" name="Google Shape;1079;p5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 name="Google Shape;1080;p5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1" name="Google Shape;1081;p57"/>
          <p:cNvGrpSpPr/>
          <p:nvPr/>
        </p:nvGrpSpPr>
        <p:grpSpPr>
          <a:xfrm>
            <a:off x="956107" y="4086708"/>
            <a:ext cx="856348" cy="212039"/>
            <a:chOff x="4411970" y="2233974"/>
            <a:chExt cx="763574" cy="189068"/>
          </a:xfrm>
        </p:grpSpPr>
        <p:sp>
          <p:nvSpPr>
            <p:cNvPr id="1082" name="Google Shape;1082;p5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 name="Google Shape;1083;p5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4" name="Google Shape;1084;p57"/>
          <p:cNvGrpSpPr/>
          <p:nvPr/>
        </p:nvGrpSpPr>
        <p:grpSpPr>
          <a:xfrm>
            <a:off x="3066303" y="2262044"/>
            <a:ext cx="511602" cy="511602"/>
            <a:chOff x="5681300" y="2527788"/>
            <a:chExt cx="805800" cy="805800"/>
          </a:xfrm>
        </p:grpSpPr>
        <p:sp>
          <p:nvSpPr>
            <p:cNvPr id="1085" name="Google Shape;1085;p5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 name="Google Shape;1086;p5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7" name="Google Shape;1087;p57"/>
          <p:cNvGrpSpPr/>
          <p:nvPr/>
        </p:nvGrpSpPr>
        <p:grpSpPr>
          <a:xfrm>
            <a:off x="3063497" y="3028627"/>
            <a:ext cx="513021" cy="512935"/>
            <a:chOff x="4049800" y="640400"/>
            <a:chExt cx="858900" cy="858900"/>
          </a:xfrm>
        </p:grpSpPr>
        <p:sp>
          <p:nvSpPr>
            <p:cNvPr id="1088" name="Google Shape;1088;p5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 name="Google Shape;1089;p5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0" name="Google Shape;1090;p57"/>
          <p:cNvGrpSpPr/>
          <p:nvPr/>
        </p:nvGrpSpPr>
        <p:grpSpPr>
          <a:xfrm>
            <a:off x="2980696" y="3680519"/>
            <a:ext cx="686489" cy="686585"/>
            <a:chOff x="5080188" y="927900"/>
            <a:chExt cx="961200" cy="961200"/>
          </a:xfrm>
        </p:grpSpPr>
        <p:sp>
          <p:nvSpPr>
            <p:cNvPr id="1091" name="Google Shape;1091;p5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 name="Google Shape;1092;p5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 name="Google Shape;1093;p5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 name="Google Shape;1094;p5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 name="Google Shape;1095;p5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 name="Google Shape;1096;p5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 name="Google Shape;1097;p5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 name="Google Shape;1098;p5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9" name="Google Shape;1099;p57"/>
          <p:cNvGrpSpPr/>
          <p:nvPr/>
        </p:nvGrpSpPr>
        <p:grpSpPr>
          <a:xfrm>
            <a:off x="3763848" y="3773248"/>
            <a:ext cx="510373" cy="510937"/>
            <a:chOff x="7508249" y="1522825"/>
            <a:chExt cx="1326332" cy="1322987"/>
          </a:xfrm>
        </p:grpSpPr>
        <p:sp>
          <p:nvSpPr>
            <p:cNvPr id="1100" name="Google Shape;1100;p5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 name="Google Shape;1101;p5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 name="Google Shape;1102;p5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 name="Google Shape;1103;p5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 name="Google Shape;1104;p5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 name="Google Shape;1105;p5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 name="Google Shape;1106;p5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 name="Google Shape;1107;p5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 name="Google Shape;1108;p5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 name="Google Shape;1109;p5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0" name="Google Shape;1110;p57"/>
          <p:cNvGrpSpPr/>
          <p:nvPr/>
        </p:nvGrpSpPr>
        <p:grpSpPr>
          <a:xfrm>
            <a:off x="4455441" y="3774653"/>
            <a:ext cx="492652" cy="503348"/>
            <a:chOff x="6039282" y="1042577"/>
            <a:chExt cx="734315" cy="731929"/>
          </a:xfrm>
        </p:grpSpPr>
        <p:sp>
          <p:nvSpPr>
            <p:cNvPr id="1111" name="Google Shape;1111;p5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 name="Google Shape;1112;p5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 name="Google Shape;1113;p5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 name="Google Shape;1114;p5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 name="Google Shape;1115;p5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 name="Google Shape;1116;p5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 name="Google Shape;1117;p5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 name="Google Shape;1118;p5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 name="Google Shape;1119;p5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 name="Google Shape;1120;p5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 name="Google Shape;1121;p5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 name="Google Shape;1122;p5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 name="Google Shape;1123;p5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 name="Google Shape;1124;p5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 name="Google Shape;1125;p5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 name="Google Shape;1126;p5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 name="Google Shape;1127;p5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 name="Google Shape;1128;p5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 name="Google Shape;1129;p5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 name="Google Shape;1130;p5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 name="Google Shape;1131;p5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2" name="Google Shape;1132;p57"/>
          <p:cNvGrpSpPr/>
          <p:nvPr/>
        </p:nvGrpSpPr>
        <p:grpSpPr>
          <a:xfrm>
            <a:off x="5095855" y="2270694"/>
            <a:ext cx="483304" cy="504902"/>
            <a:chOff x="1825800" y="1651625"/>
            <a:chExt cx="568125" cy="591775"/>
          </a:xfrm>
        </p:grpSpPr>
        <p:sp>
          <p:nvSpPr>
            <p:cNvPr id="1133" name="Google Shape;1133;p5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 name="Google Shape;1134;p5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 name="Google Shape;1135;p5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 name="Google Shape;1136;p5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 name="Google Shape;1137;p5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 name="Google Shape;1138;p5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39" name="Google Shape;1139;p5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 name="Google Shape;1140;p5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 name="Google Shape;1141;p5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 name="Google Shape;1142;p5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 name="Google Shape;1143;p5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easily </a:t>
            </a:r>
            <a:r>
              <a:rPr lang="en-GB" sz="1100" b="1">
                <a:solidFill>
                  <a:schemeClr val="dk2"/>
                </a:solidFill>
              </a:rPr>
              <a:t>resize </a:t>
            </a:r>
            <a:r>
              <a:rPr lang="en-GB" sz="1100">
                <a:solidFill>
                  <a:schemeClr val="lt1"/>
                </a:solidFill>
              </a:rPr>
              <a:t>these resources without losing quality. To </a:t>
            </a:r>
            <a:r>
              <a:rPr lang="en-GB" sz="1100" b="1">
                <a:solidFill>
                  <a:schemeClr val="dk2"/>
                </a:solidFill>
              </a:rPr>
              <a:t>change the color</a:t>
            </a:r>
            <a:r>
              <a:rPr lang="en-GB" sz="1100">
                <a:solidFill>
                  <a:schemeClr val="lt1"/>
                </a:solidFill>
              </a:rPr>
              <a:t>, just ungroup the resource and click on the object you want to change. Then, click on the paint bucket and select the color you want. Group the resource again when you’re done. You can also look for more </a:t>
            </a:r>
            <a:r>
              <a:rPr lang="en-GB" sz="1100" b="1">
                <a:solidFill>
                  <a:schemeClr val="dk2"/>
                </a:solidFill>
                <a:uFill>
                  <a:noFill/>
                </a:uFill>
                <a:hlinkClick r:id="rId1"/>
              </a:rPr>
              <a:t>infographics</a:t>
            </a:r>
            <a:r>
              <a:rPr lang="en-GB" sz="1100" b="1">
                <a:solidFill>
                  <a:schemeClr val="dk2"/>
                </a:solidFill>
              </a:rPr>
              <a:t> </a:t>
            </a:r>
            <a:r>
              <a:rPr lang="en-GB" sz="1100">
                <a:solidFill>
                  <a:schemeClr val="lt1"/>
                </a:solidFill>
              </a:rPr>
              <a:t>on Slidesgo.</a:t>
            </a:r>
            <a:endParaRPr sz="1100">
              <a:solidFill>
                <a:schemeClr val="lt1"/>
              </a:solidFill>
            </a:endParaRPr>
          </a:p>
        </p:txBody>
      </p:sp>
      <p:sp>
        <p:nvSpPr>
          <p:cNvPr id="1144" name="Google Shape;1144;p57"/>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Use our editable graphic resources...</a:t>
            </a:r>
            <a:endParaRPr lang="en-GB"/>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148" name="Shape 1148"/>
        <p:cNvGrpSpPr/>
        <p:nvPr/>
      </p:nvGrpSpPr>
      <p:grpSpPr>
        <a:xfrm>
          <a:off x="0" y="0"/>
          <a:ext cx="0" cy="0"/>
          <a:chOff x="0" y="0"/>
          <a:chExt cx="0" cy="0"/>
        </a:xfrm>
      </p:grpSpPr>
      <p:grpSp>
        <p:nvGrpSpPr>
          <p:cNvPr id="1149" name="Google Shape;1149;p58"/>
          <p:cNvGrpSpPr/>
          <p:nvPr/>
        </p:nvGrpSpPr>
        <p:grpSpPr>
          <a:xfrm>
            <a:off x="722059" y="955168"/>
            <a:ext cx="2492868" cy="1379876"/>
            <a:chOff x="2654821" y="2311071"/>
            <a:chExt cx="2279715" cy="1262120"/>
          </a:xfrm>
        </p:grpSpPr>
        <p:grpSp>
          <p:nvGrpSpPr>
            <p:cNvPr id="1150" name="Google Shape;1150;p58"/>
            <p:cNvGrpSpPr/>
            <p:nvPr/>
          </p:nvGrpSpPr>
          <p:grpSpPr>
            <a:xfrm>
              <a:off x="4034269" y="2840745"/>
              <a:ext cx="40212" cy="36437"/>
              <a:chOff x="4293400" y="2574725"/>
              <a:chExt cx="84425" cy="80100"/>
            </a:xfrm>
          </p:grpSpPr>
          <p:sp>
            <p:nvSpPr>
              <p:cNvPr id="1151" name="Google Shape;1151;p5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152" name="Google Shape;1152;p5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3" name="Google Shape;1153;p58"/>
            <p:cNvGrpSpPr/>
            <p:nvPr/>
          </p:nvGrpSpPr>
          <p:grpSpPr>
            <a:xfrm>
              <a:off x="3894606" y="2334874"/>
              <a:ext cx="913198" cy="518984"/>
              <a:chOff x="4000175" y="1462675"/>
              <a:chExt cx="1917275" cy="1140875"/>
            </a:xfrm>
          </p:grpSpPr>
          <p:sp>
            <p:nvSpPr>
              <p:cNvPr id="1154" name="Google Shape;1154;p5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155" name="Google Shape;1155;p58"/>
              <p:cNvGrpSpPr/>
              <p:nvPr/>
            </p:nvGrpSpPr>
            <p:grpSpPr>
              <a:xfrm>
                <a:off x="4000175" y="1462675"/>
                <a:ext cx="1917275" cy="1140875"/>
                <a:chOff x="4000175" y="1462675"/>
                <a:chExt cx="1917275" cy="1140875"/>
              </a:xfrm>
            </p:grpSpPr>
            <p:sp>
              <p:nvSpPr>
                <p:cNvPr id="1156" name="Google Shape;1156;p5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157" name="Google Shape;1157;p5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 name="Google Shape;1158;p5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 name="Google Shape;1159;p5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 name="Google Shape;1160;p5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61" name="Google Shape;1161;p5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162" name="Google Shape;1162;p58"/>
            <p:cNvGrpSpPr/>
            <p:nvPr/>
          </p:nvGrpSpPr>
          <p:grpSpPr>
            <a:xfrm>
              <a:off x="3875768" y="2846704"/>
              <a:ext cx="44796" cy="47366"/>
              <a:chOff x="3960625" y="2587825"/>
              <a:chExt cx="94050" cy="104125"/>
            </a:xfrm>
          </p:grpSpPr>
          <p:sp>
            <p:nvSpPr>
              <p:cNvPr id="1163" name="Google Shape;1163;p5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164" name="Google Shape;1164;p5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5" name="Google Shape;1165;p58"/>
            <p:cNvGrpSpPr/>
            <p:nvPr/>
          </p:nvGrpSpPr>
          <p:grpSpPr>
            <a:xfrm>
              <a:off x="3782759" y="2807162"/>
              <a:ext cx="82686" cy="85487"/>
              <a:chOff x="3765350" y="2500900"/>
              <a:chExt cx="173600" cy="187925"/>
            </a:xfrm>
          </p:grpSpPr>
          <p:sp>
            <p:nvSpPr>
              <p:cNvPr id="1166" name="Google Shape;1166;p5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167" name="Google Shape;1167;p5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 name="Google Shape;1168;p5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 name="Google Shape;1169;p5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 name="Google Shape;1170;p5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 name="Google Shape;1171;p5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2" name="Google Shape;1172;p58"/>
            <p:cNvGrpSpPr/>
            <p:nvPr/>
          </p:nvGrpSpPr>
          <p:grpSpPr>
            <a:xfrm>
              <a:off x="3775674" y="2798496"/>
              <a:ext cx="40545" cy="23564"/>
              <a:chOff x="3750475" y="2481850"/>
              <a:chExt cx="85125" cy="51800"/>
            </a:xfrm>
          </p:grpSpPr>
          <p:sp>
            <p:nvSpPr>
              <p:cNvPr id="1173" name="Google Shape;1173;p5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 name="Google Shape;1174;p5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75" name="Google Shape;1175;p58"/>
            <p:cNvGrpSpPr/>
            <p:nvPr/>
          </p:nvGrpSpPr>
          <p:grpSpPr>
            <a:xfrm>
              <a:off x="3716946" y="2776024"/>
              <a:ext cx="81971" cy="76912"/>
              <a:chOff x="3627175" y="2432450"/>
              <a:chExt cx="172100" cy="169075"/>
            </a:xfrm>
          </p:grpSpPr>
          <p:sp>
            <p:nvSpPr>
              <p:cNvPr id="1176" name="Google Shape;1176;p5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 name="Google Shape;1177;p5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78" name="Google Shape;1178;p5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79" name="Google Shape;1179;p58"/>
            <p:cNvGrpSpPr/>
            <p:nvPr/>
          </p:nvGrpSpPr>
          <p:grpSpPr>
            <a:xfrm>
              <a:off x="3685682" y="2845624"/>
              <a:ext cx="29311" cy="45055"/>
              <a:chOff x="3561536" y="2585450"/>
              <a:chExt cx="61539" cy="99045"/>
            </a:xfrm>
          </p:grpSpPr>
          <p:sp>
            <p:nvSpPr>
              <p:cNvPr id="1180" name="Google Shape;1180;p5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 name="Google Shape;1181;p5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82" name="Google Shape;1182;p58"/>
            <p:cNvGrpSpPr/>
            <p:nvPr/>
          </p:nvGrpSpPr>
          <p:grpSpPr>
            <a:xfrm>
              <a:off x="3849905" y="2572252"/>
              <a:ext cx="74339" cy="119559"/>
              <a:chOff x="3906325" y="1984500"/>
              <a:chExt cx="156075" cy="262825"/>
            </a:xfrm>
          </p:grpSpPr>
          <p:sp>
            <p:nvSpPr>
              <p:cNvPr id="1183" name="Google Shape;1183;p5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84" name="Google Shape;1184;p5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5" name="Google Shape;1185;p58"/>
            <p:cNvGrpSpPr/>
            <p:nvPr/>
          </p:nvGrpSpPr>
          <p:grpSpPr>
            <a:xfrm>
              <a:off x="2654821" y="2414345"/>
              <a:ext cx="667570" cy="558731"/>
              <a:chOff x="1397225" y="1637375"/>
              <a:chExt cx="1401575" cy="1228250"/>
            </a:xfrm>
          </p:grpSpPr>
          <p:sp>
            <p:nvSpPr>
              <p:cNvPr id="1186" name="Google Shape;1186;p5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87" name="Google Shape;1187;p58"/>
              <p:cNvGrpSpPr/>
              <p:nvPr/>
            </p:nvGrpSpPr>
            <p:grpSpPr>
              <a:xfrm>
                <a:off x="1397225" y="1637375"/>
                <a:ext cx="1398775" cy="1228250"/>
                <a:chOff x="1397225" y="1637375"/>
                <a:chExt cx="1398775" cy="1228250"/>
              </a:xfrm>
            </p:grpSpPr>
            <p:sp>
              <p:nvSpPr>
                <p:cNvPr id="1188" name="Google Shape;1188;p5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 name="Google Shape;1189;p5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190" name="Google Shape;1190;p58"/>
            <p:cNvGrpSpPr/>
            <p:nvPr/>
          </p:nvGrpSpPr>
          <p:grpSpPr>
            <a:xfrm>
              <a:off x="3230417" y="3103734"/>
              <a:ext cx="282982" cy="280332"/>
              <a:chOff x="2605700" y="3152850"/>
              <a:chExt cx="594125" cy="616250"/>
            </a:xfrm>
          </p:grpSpPr>
          <p:sp>
            <p:nvSpPr>
              <p:cNvPr id="1191" name="Google Shape;1191;p5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92" name="Google Shape;1192;p5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93" name="Google Shape;1193;p58"/>
            <p:cNvGrpSpPr/>
            <p:nvPr/>
          </p:nvGrpSpPr>
          <p:grpSpPr>
            <a:xfrm>
              <a:off x="3265985" y="3226989"/>
              <a:ext cx="87151" cy="346202"/>
              <a:chOff x="2680375" y="3423800"/>
              <a:chExt cx="182975" cy="761050"/>
            </a:xfrm>
          </p:grpSpPr>
          <p:sp>
            <p:nvSpPr>
              <p:cNvPr id="1194" name="Google Shape;1194;p5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95" name="Google Shape;1195;p5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6" name="Google Shape;1196;p58"/>
            <p:cNvGrpSpPr/>
            <p:nvPr/>
          </p:nvGrpSpPr>
          <p:grpSpPr>
            <a:xfrm>
              <a:off x="3855466" y="3289811"/>
              <a:ext cx="112514" cy="94210"/>
              <a:chOff x="3918000" y="3561900"/>
              <a:chExt cx="236225" cy="207100"/>
            </a:xfrm>
          </p:grpSpPr>
          <p:sp>
            <p:nvSpPr>
              <p:cNvPr id="1197" name="Google Shape;1197;p5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98" name="Google Shape;1198;p5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99" name="Google Shape;1199;p5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5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5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202" name="Google Shape;1202;p58"/>
            <p:cNvGrpSpPr/>
            <p:nvPr/>
          </p:nvGrpSpPr>
          <p:grpSpPr>
            <a:xfrm>
              <a:off x="2905224" y="2311071"/>
              <a:ext cx="596721" cy="528992"/>
              <a:chOff x="1922950" y="1410350"/>
              <a:chExt cx="1252825" cy="1162875"/>
            </a:xfrm>
          </p:grpSpPr>
          <p:sp>
            <p:nvSpPr>
              <p:cNvPr id="1203" name="Google Shape;1203;p5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 name="Google Shape;1204;p5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 name="Google Shape;1205;p5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5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5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5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5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5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5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 name="Google Shape;1212;p5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 name="Google Shape;1213;p5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 name="Google Shape;1214;p5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5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5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5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5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219" name="Google Shape;1219;p5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5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5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5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5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5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5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 name="Google Shape;1226;p5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5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 name="Google Shape;1228;p5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 name="Google Shape;1229;p5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5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 name="Google Shape;1231;p5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 name="Google Shape;1232;p5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5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 name="Google Shape;1234;p5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 name="Google Shape;1235;p5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5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 name="Google Shape;1237;p5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 name="Google Shape;1238;p5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39" name="Google Shape;1239;p5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40" name="Google Shape;1240;p5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1" name="Google Shape;1241;p58"/>
            <p:cNvGrpSpPr/>
            <p:nvPr/>
          </p:nvGrpSpPr>
          <p:grpSpPr>
            <a:xfrm>
              <a:off x="3280929" y="3294542"/>
              <a:ext cx="109894" cy="272224"/>
              <a:chOff x="2711750" y="3572300"/>
              <a:chExt cx="230725" cy="598425"/>
            </a:xfrm>
          </p:grpSpPr>
          <p:sp>
            <p:nvSpPr>
              <p:cNvPr id="1242" name="Google Shape;1242;p5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 name="Google Shape;1243;p5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4" name="Google Shape;1244;p5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5" name="Google Shape;1245;p58"/>
            <p:cNvGrpSpPr/>
            <p:nvPr/>
          </p:nvGrpSpPr>
          <p:grpSpPr>
            <a:xfrm>
              <a:off x="3790439" y="2408636"/>
              <a:ext cx="73017" cy="75684"/>
              <a:chOff x="3781475" y="1624825"/>
              <a:chExt cx="153300" cy="166375"/>
            </a:xfrm>
          </p:grpSpPr>
          <p:sp>
            <p:nvSpPr>
              <p:cNvPr id="1246" name="Google Shape;1246;p5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5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 name="Google Shape;1248;p5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 name="Google Shape;1249;p5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50" name="Google Shape;1250;p5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 name="Google Shape;1251;p5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5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 name="Google Shape;1253;p5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 name="Google Shape;1254;p5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 name="Google Shape;1255;p5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 name="Google Shape;1256;p5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7" name="Google Shape;1257;p58"/>
            <p:cNvGrpSpPr/>
            <p:nvPr/>
          </p:nvGrpSpPr>
          <p:grpSpPr>
            <a:xfrm>
              <a:off x="4403342" y="3107749"/>
              <a:ext cx="316680" cy="101374"/>
              <a:chOff x="5068275" y="3161675"/>
              <a:chExt cx="664875" cy="222850"/>
            </a:xfrm>
          </p:grpSpPr>
          <p:sp>
            <p:nvSpPr>
              <p:cNvPr id="1258" name="Google Shape;1258;p5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 name="Google Shape;1259;p5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 name="Google Shape;1260;p5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 name="Google Shape;1261;p5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62" name="Google Shape;1262;p5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 name="Google Shape;1263;p5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 name="Google Shape;1264;p5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 name="Google Shape;1265;p5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 name="Google Shape;1266;p5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 name="Google Shape;1267;p5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 name="Google Shape;1268;p5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 name="Google Shape;1269;p5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 name="Google Shape;1270;p5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 name="Google Shape;1271;p5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 name="Google Shape;1272;p5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 name="Google Shape;1273;p5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 name="Google Shape;1274;p5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 name="Google Shape;1275;p5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 name="Google Shape;1276;p5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 name="Google Shape;1277;p5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 name="Google Shape;1278;p5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 name="Google Shape;1279;p5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 name="Google Shape;1280;p5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 name="Google Shape;1281;p5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 name="Google Shape;1282;p5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 name="Google Shape;1283;p5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 name="Google Shape;1284;p5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 name="Google Shape;1285;p5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 name="Google Shape;1286;p5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 name="Google Shape;1287;p5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 name="Google Shape;1288;p5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 name="Google Shape;1289;p5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 name="Google Shape;1290;p5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91" name="Google Shape;1291;p58"/>
            <p:cNvGrpSpPr/>
            <p:nvPr/>
          </p:nvGrpSpPr>
          <p:grpSpPr>
            <a:xfrm>
              <a:off x="3697513" y="2707266"/>
              <a:ext cx="59549" cy="79733"/>
              <a:chOff x="3586375" y="2281300"/>
              <a:chExt cx="125025" cy="175275"/>
            </a:xfrm>
          </p:grpSpPr>
          <p:sp>
            <p:nvSpPr>
              <p:cNvPr id="1292" name="Google Shape;1292;p5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 name="Google Shape;1293;p5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94" name="Google Shape;1294;p5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95" name="Google Shape;1295;p58"/>
            <p:cNvGrpSpPr/>
            <p:nvPr/>
          </p:nvGrpSpPr>
          <p:grpSpPr>
            <a:xfrm>
              <a:off x="4513224" y="3221724"/>
              <a:ext cx="274563" cy="280321"/>
              <a:chOff x="5298975" y="3412225"/>
              <a:chExt cx="576450" cy="616225"/>
            </a:xfrm>
          </p:grpSpPr>
          <p:sp>
            <p:nvSpPr>
              <p:cNvPr id="1296" name="Google Shape;1296;p5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97" name="Google Shape;1297;p5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8" name="Google Shape;1298;p58"/>
            <p:cNvGrpSpPr/>
            <p:nvPr/>
          </p:nvGrpSpPr>
          <p:grpSpPr>
            <a:xfrm>
              <a:off x="4824403" y="3421846"/>
              <a:ext cx="110132" cy="130647"/>
              <a:chOff x="5952300" y="3852150"/>
              <a:chExt cx="231225" cy="287200"/>
            </a:xfrm>
          </p:grpSpPr>
          <p:sp>
            <p:nvSpPr>
              <p:cNvPr id="1299" name="Google Shape;1299;p5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 name="Google Shape;1300;p5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01" name="Google Shape;1301;p5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 name="Google Shape;1302;p5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 name="Google Shape;1303;p5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 name="Google Shape;1304;p5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 name="Google Shape;1305;p5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 name="Google Shape;1306;p5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 name="Google Shape;1307;p5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 name="Google Shape;1308;p5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09" name="Google Shape;1309;p58"/>
            <p:cNvGrpSpPr/>
            <p:nvPr/>
          </p:nvGrpSpPr>
          <p:grpSpPr>
            <a:xfrm>
              <a:off x="4295710" y="3079670"/>
              <a:ext cx="14968" cy="27135"/>
              <a:chOff x="4842300" y="3099950"/>
              <a:chExt cx="31425" cy="59650"/>
            </a:xfrm>
          </p:grpSpPr>
          <p:sp>
            <p:nvSpPr>
              <p:cNvPr id="1310" name="Google Shape;1310;p5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 name="Google Shape;1311;p5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 name="Google Shape;1312;p5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 name="Google Shape;1313;p5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14" name="Google Shape;1314;p5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 name="Google Shape;1315;p5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 name="Google Shape;1316;p5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 name="Google Shape;1317;p5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 name="Google Shape;1318;p5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 name="Google Shape;1319;p5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 name="Google Shape;1320;p5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 name="Google Shape;1321;p5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22" name="Google Shape;1322;p58"/>
            <p:cNvGrpSpPr/>
            <p:nvPr/>
          </p:nvGrpSpPr>
          <p:grpSpPr>
            <a:xfrm>
              <a:off x="3831056" y="2816010"/>
              <a:ext cx="37378" cy="27612"/>
              <a:chOff x="3866750" y="2520350"/>
              <a:chExt cx="78475" cy="60700"/>
            </a:xfrm>
          </p:grpSpPr>
          <p:sp>
            <p:nvSpPr>
              <p:cNvPr id="1323" name="Google Shape;1323;p5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 name="Google Shape;1324;p5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 name="Google Shape;1325;p5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 name="Google Shape;1326;p5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27" name="Google Shape;1327;p5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 name="Google Shape;1328;p5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 name="Google Shape;1329;p5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 name="Google Shape;1330;p5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 name="Google Shape;1331;p5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 name="Google Shape;1332;p5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 name="Google Shape;1333;p5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 name="Google Shape;1334;p5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 name="Google Shape;1335;p5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 name="Google Shape;1336;p5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 name="Google Shape;1337;p5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 name="Google Shape;1338;p5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 name="Google Shape;1339;p5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 name="Google Shape;1340;p5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 name="Google Shape;1341;p5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 name="Google Shape;1342;p5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 name="Google Shape;1343;p5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44" name="Google Shape;1344;p5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 name="Google Shape;1345;p5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 name="Google Shape;1346;p5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 name="Google Shape;1347;p5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 name="Google Shape;1348;p5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 name="Google Shape;1349;p5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 name="Google Shape;1350;p5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 name="Google Shape;1351;p5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 name="Google Shape;1352;p5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 name="Google Shape;1353;p5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 name="Google Shape;1354;p5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 name="Google Shape;1355;p5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56" name="Google Shape;1356;p5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 name="Google Shape;1357;p5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 name="Google Shape;1358;p5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 name="Google Shape;1359;p5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 name="Google Shape;1360;p5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 name="Google Shape;1361;p5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 name="Google Shape;1362;p5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 name="Google Shape;1363;p5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 name="Google Shape;1364;p5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 name="Google Shape;1365;p5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 name="Google Shape;1366;p5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 name="Google Shape;1367;p5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 name="Google Shape;1368;p5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69" name="Google Shape;1369;p58"/>
            <p:cNvGrpSpPr/>
            <p:nvPr/>
          </p:nvGrpSpPr>
          <p:grpSpPr>
            <a:xfrm>
              <a:off x="3632736" y="3051591"/>
              <a:ext cx="63288" cy="45217"/>
              <a:chOff x="3450375" y="3038225"/>
              <a:chExt cx="132875" cy="99400"/>
            </a:xfrm>
          </p:grpSpPr>
          <p:sp>
            <p:nvSpPr>
              <p:cNvPr id="1370" name="Google Shape;1370;p5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 name="Google Shape;1371;p5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72" name="Google Shape;1372;p5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 name="Google Shape;1373;p5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 name="Google Shape;1374;p5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 name="Google Shape;1375;p5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 name="Google Shape;1376;p5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 name="Google Shape;1377;p5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 name="Google Shape;1378;p5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 name="Google Shape;1379;p5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 name="Google Shape;1380;p5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81" name="Google Shape;1381;p5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 name="Google Shape;1382;p5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 name="Google Shape;1383;p5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 name="Google Shape;1384;p5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 name="Google Shape;1385;p5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 name="Google Shape;1386;p5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 name="Google Shape;1387;p5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 name="Google Shape;1388;p5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 name="Google Shape;1389;p5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 name="Google Shape;1390;p5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91" name="Google Shape;1391;p5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5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 name="Google Shape;1393;p5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 name="Google Shape;1394;p5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 name="Google Shape;1395;p5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 name="Google Shape;1396;p5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97" name="Google Shape;1397;p5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 name="Google Shape;1398;p5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 name="Google Shape;1399;p5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 name="Google Shape;1400;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 name="Google Shape;1401;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 name="Google Shape;1402;p5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 name="Google Shape;1403;p5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 name="Google Shape;1404;p5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 name="Google Shape;1405;p5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 name="Google Shape;1406;p5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07" name="Google Shape;1407;p58"/>
          <p:cNvGrpSpPr/>
          <p:nvPr/>
        </p:nvGrpSpPr>
        <p:grpSpPr>
          <a:xfrm>
            <a:off x="719116" y="2850945"/>
            <a:ext cx="2622876" cy="1333540"/>
            <a:chOff x="238125" y="1038125"/>
            <a:chExt cx="7146800" cy="3633625"/>
          </a:xfrm>
        </p:grpSpPr>
        <p:sp>
          <p:nvSpPr>
            <p:cNvPr id="1408" name="Google Shape;1408;p5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 name="Google Shape;1409;p5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 name="Google Shape;1410;p5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 name="Google Shape;1411;p5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 name="Google Shape;1412;p5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 name="Google Shape;1413;p5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 name="Google Shape;1414;p5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 name="Google Shape;1415;p5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 name="Google Shape;1416;p5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 name="Google Shape;1417;p5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 name="Google Shape;1418;p5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 name="Google Shape;1419;p5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 name="Google Shape;1420;p5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 name="Google Shape;1421;p5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 name="Google Shape;1422;p5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 name="Google Shape;1423;p5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 name="Google Shape;1424;p5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 name="Google Shape;1425;p5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 name="Google Shape;1426;p5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 name="Google Shape;1427;p5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 name="Google Shape;1428;p5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 name="Google Shape;1429;p5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 name="Google Shape;1430;p5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 name="Google Shape;1431;p5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 name="Google Shape;1432;p5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 name="Google Shape;1433;p5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 name="Google Shape;1434;p5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 name="Google Shape;1435;p5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 name="Google Shape;1436;p5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 name="Google Shape;1437;p5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 name="Google Shape;1438;p5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 name="Google Shape;1439;p5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 name="Google Shape;1440;p5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 name="Google Shape;1441;p5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 name="Google Shape;1442;p5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 name="Google Shape;1443;p5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 name="Google Shape;1444;p5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 name="Google Shape;1445;p5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 name="Google Shape;1446;p5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 name="Google Shape;1447;p5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 name="Google Shape;1448;p5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 name="Google Shape;1449;p5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 name="Google Shape;1450;p5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 name="Google Shape;1451;p5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 name="Google Shape;1452;p5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 name="Google Shape;1453;p5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 name="Google Shape;1454;p5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 name="Google Shape;1455;p5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 name="Google Shape;1456;p5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 name="Google Shape;1457;p5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5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 name="Google Shape;1459;p5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 name="Google Shape;1460;p5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 name="Google Shape;1461;p5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5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 name="Google Shape;1463;p5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 name="Google Shape;1464;p5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 name="Google Shape;1465;p5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 name="Google Shape;1466;p5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 name="Google Shape;1467;p5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 name="Google Shape;1468;p5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 name="Google Shape;1469;p5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 name="Google Shape;1470;p5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 name="Google Shape;1471;p5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 name="Google Shape;1472;p5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 name="Google Shape;1473;p5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 name="Google Shape;1474;p5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 name="Google Shape;1475;p5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 name="Google Shape;1476;p5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 name="Google Shape;1477;p5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 name="Google Shape;1478;p5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 name="Google Shape;1479;p5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 name="Google Shape;1480;p5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 name="Google Shape;1481;p5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 name="Google Shape;1482;p5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 name="Google Shape;1483;p5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 name="Google Shape;1484;p5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 name="Google Shape;1485;p5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 name="Google Shape;1486;p5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 name="Google Shape;1487;p5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 name="Google Shape;1488;p5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 name="Google Shape;1489;p5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 name="Google Shape;1490;p5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 name="Google Shape;1491;p5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 name="Google Shape;1492;p5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 name="Google Shape;1493;p5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 name="Google Shape;1494;p5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 name="Google Shape;1495;p5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 name="Google Shape;1496;p5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 name="Google Shape;1497;p5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 name="Google Shape;1498;p5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 name="Google Shape;1499;p5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 name="Google Shape;1500;p5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 name="Google Shape;1501;p5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 name="Google Shape;1502;p5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 name="Google Shape;1503;p5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 name="Google Shape;1504;p5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 name="Google Shape;1505;p5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 name="Google Shape;1506;p5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 name="Google Shape;1507;p5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 name="Google Shape;1508;p5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 name="Google Shape;1509;p5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 name="Google Shape;1510;p5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 name="Google Shape;1511;p5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 name="Google Shape;1512;p5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 name="Google Shape;1513;p5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 name="Google Shape;1514;p5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 name="Google Shape;1515;p5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 name="Google Shape;1516;p5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 name="Google Shape;1517;p5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 name="Google Shape;1518;p5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 name="Google Shape;1519;p5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 name="Google Shape;1520;p5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 name="Google Shape;1521;p5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 name="Google Shape;1522;p5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 name="Google Shape;1523;p5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 name="Google Shape;1524;p5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 name="Google Shape;1525;p5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 name="Google Shape;1526;p5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 name="Google Shape;1527;p5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 name="Google Shape;1528;p5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 name="Google Shape;1529;p5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 name="Google Shape;1530;p5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 name="Google Shape;1531;p5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 name="Google Shape;1532;p5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 name="Google Shape;1533;p5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 name="Google Shape;1534;p5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 name="Google Shape;1535;p5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 name="Google Shape;1536;p5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 name="Google Shape;1537;p5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 name="Google Shape;1538;p5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 name="Google Shape;1539;p5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 name="Google Shape;1540;p5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 name="Google Shape;1541;p5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 name="Google Shape;1542;p5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 name="Google Shape;1543;p5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 name="Google Shape;1544;p5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 name="Google Shape;1545;p5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 name="Google Shape;1546;p5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 name="Google Shape;1547;p5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 name="Google Shape;1548;p5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 name="Google Shape;1549;p5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 name="Google Shape;1550;p5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 name="Google Shape;1551;p5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 name="Google Shape;1552;p5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 name="Google Shape;1553;p5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 name="Google Shape;1554;p5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 name="Google Shape;1555;p5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 name="Google Shape;1556;p5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 name="Google Shape;1557;p5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 name="Google Shape;1558;p5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 name="Google Shape;1559;p5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 name="Google Shape;1560;p5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 name="Google Shape;1561;p5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 name="Google Shape;1562;p5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 name="Google Shape;1563;p5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 name="Google Shape;1564;p5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 name="Google Shape;1565;p5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 name="Google Shape;1566;p5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 name="Google Shape;1567;p5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 name="Google Shape;1568;p5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 name="Google Shape;1569;p5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 name="Google Shape;1570;p5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 name="Google Shape;1571;p5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 name="Google Shape;1572;p5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 name="Google Shape;1573;p5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 name="Google Shape;1574;p5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 name="Google Shape;1575;p5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 name="Google Shape;1576;p5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 name="Google Shape;1577;p5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 name="Google Shape;1578;p5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 name="Google Shape;1579;p5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 name="Google Shape;1580;p5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 name="Google Shape;1581;p5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 name="Google Shape;1582;p5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 name="Google Shape;1583;p5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 name="Google Shape;1584;p5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 name="Google Shape;1585;p5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 name="Google Shape;1586;p5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 name="Google Shape;1587;p5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 name="Google Shape;1588;p5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 name="Google Shape;1589;p5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 name="Google Shape;1590;p5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 name="Google Shape;1591;p5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 name="Google Shape;1592;p5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 name="Google Shape;1593;p5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 name="Google Shape;1594;p5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 name="Google Shape;1595;p5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 name="Google Shape;1596;p5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 name="Google Shape;1597;p5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 name="Google Shape;1598;p5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 name="Google Shape;1599;p5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 name="Google Shape;1600;p5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 name="Google Shape;1601;p5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 name="Google Shape;1602;p5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 name="Google Shape;1603;p5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 name="Google Shape;1604;p5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 name="Google Shape;1605;p5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 name="Google Shape;1606;p5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 name="Google Shape;1607;p5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 name="Google Shape;1608;p5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 name="Google Shape;1609;p5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 name="Google Shape;1610;p5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 name="Google Shape;1611;p5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 name="Google Shape;1612;p5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 name="Google Shape;1613;p5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 name="Google Shape;1614;p5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 name="Google Shape;1615;p5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 name="Google Shape;1616;p5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 name="Google Shape;1617;p5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 name="Google Shape;1618;p5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 name="Google Shape;1619;p5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 name="Google Shape;1620;p5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 name="Google Shape;1621;p5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 name="Google Shape;1622;p5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 name="Google Shape;1623;p5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 name="Google Shape;1624;p5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 name="Google Shape;1625;p5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 name="Google Shape;1626;p5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 name="Google Shape;1627;p5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 name="Google Shape;1628;p5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 name="Google Shape;1629;p5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 name="Google Shape;1630;p5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 name="Google Shape;1631;p5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 name="Google Shape;1632;p5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 name="Google Shape;1633;p5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 name="Google Shape;1634;p5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 name="Google Shape;1635;p5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 name="Google Shape;1636;p5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 name="Google Shape;1637;p5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 name="Google Shape;1638;p5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 name="Google Shape;1639;p5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 name="Google Shape;1640;p5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 name="Google Shape;1641;p5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 name="Google Shape;1642;p5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 name="Google Shape;1643;p5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 name="Google Shape;1644;p5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 name="Google Shape;1645;p5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 name="Google Shape;1646;p5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 name="Google Shape;1647;p5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 name="Google Shape;1648;p5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 name="Google Shape;1649;p5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 name="Google Shape;1650;p5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 name="Google Shape;1651;p5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 name="Google Shape;1652;p5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 name="Google Shape;1653;p5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 name="Google Shape;1654;p5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 name="Google Shape;1655;p5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 name="Google Shape;1656;p5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 name="Google Shape;1657;p5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 name="Google Shape;1658;p5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 name="Google Shape;1659;p5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 name="Google Shape;1660;p5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 name="Google Shape;1661;p5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 name="Google Shape;1662;p5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 name="Google Shape;1663;p5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 name="Google Shape;1664;p5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 name="Google Shape;1665;p5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 name="Google Shape;1666;p5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 name="Google Shape;1667;p5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 name="Google Shape;1668;p5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 name="Google Shape;1669;p5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 name="Google Shape;1670;p5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 name="Google Shape;1671;p5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 name="Google Shape;1672;p5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 name="Google Shape;1673;p5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 name="Google Shape;1674;p5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 name="Google Shape;1675;p5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 name="Google Shape;1676;p5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 name="Google Shape;1677;p5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 name="Google Shape;1678;p5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 name="Google Shape;1679;p5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 name="Google Shape;1680;p5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 name="Google Shape;1681;p5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 name="Google Shape;1682;p5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 name="Google Shape;1683;p5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 name="Google Shape;1684;p5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 name="Google Shape;1685;p5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 name="Google Shape;1686;p5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 name="Google Shape;1687;p5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 name="Google Shape;1688;p5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 name="Google Shape;1689;p5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 name="Google Shape;1690;p5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 name="Google Shape;1691;p5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 name="Google Shape;1692;p5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 name="Google Shape;1693;p5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 name="Google Shape;1694;p5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 name="Google Shape;1695;p5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 name="Google Shape;1696;p5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 name="Google Shape;1697;p5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 name="Google Shape;1698;p5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 name="Google Shape;1699;p5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 name="Google Shape;1700;p5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 name="Google Shape;1701;p5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 name="Google Shape;1702;p5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 name="Google Shape;1703;p5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 name="Google Shape;1704;p5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 name="Google Shape;1705;p5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 name="Google Shape;1706;p5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 name="Google Shape;1707;p5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 name="Google Shape;1708;p5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 name="Google Shape;1709;p5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 name="Google Shape;1710;p5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 name="Google Shape;1711;p5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 name="Google Shape;1712;p5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 name="Google Shape;1713;p5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 name="Google Shape;1714;p5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 name="Google Shape;1715;p5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 name="Google Shape;1716;p5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 name="Google Shape;1717;p5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 name="Google Shape;1718;p5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 name="Google Shape;1719;p5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 name="Google Shape;1720;p5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 name="Google Shape;1721;p5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 name="Google Shape;1722;p5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 name="Google Shape;1723;p5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 name="Google Shape;1724;p5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 name="Google Shape;1725;p5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 name="Google Shape;1726;p5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 name="Google Shape;1727;p5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 name="Google Shape;1728;p5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 name="Google Shape;1729;p5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 name="Google Shape;1730;p5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5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 name="Google Shape;1732;p5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 name="Google Shape;1733;p5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 name="Google Shape;1734;p5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 name="Google Shape;1735;p5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 name="Google Shape;1736;p5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 name="Google Shape;1737;p5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 name="Google Shape;1738;p5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 name="Google Shape;1739;p5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5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 name="Google Shape;1741;p5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 name="Google Shape;1742;p5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 name="Google Shape;1743;p5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 name="Google Shape;1744;p5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 name="Google Shape;1745;p5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 name="Google Shape;1746;p5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5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 name="Google Shape;1748;p5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 name="Google Shape;1749;p5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 name="Google Shape;1750;p5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 name="Google Shape;1751;p5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 name="Google Shape;1752;p5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 name="Google Shape;1753;p5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 name="Google Shape;1754;p5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 name="Google Shape;1755;p5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 name="Google Shape;1756;p5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 name="Google Shape;1757;p5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 name="Google Shape;1758;p5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 name="Google Shape;1759;p5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 name="Google Shape;1760;p5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 name="Google Shape;1761;p5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 name="Google Shape;1762;p5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 name="Google Shape;1763;p5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 name="Google Shape;1764;p5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 name="Google Shape;1765;p5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 name="Google Shape;1766;p5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 name="Google Shape;1767;p5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 name="Google Shape;1768;p5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 name="Google Shape;1769;p5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 name="Google Shape;1770;p5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 name="Google Shape;1771;p5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 name="Google Shape;1772;p5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 name="Google Shape;1773;p5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 name="Google Shape;1774;p5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 name="Google Shape;1775;p5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 name="Google Shape;1776;p5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 name="Google Shape;1777;p5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 name="Google Shape;1778;p5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 name="Google Shape;1779;p5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 name="Google Shape;1780;p5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 name="Google Shape;1781;p5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 name="Google Shape;1782;p5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 name="Google Shape;1783;p5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5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5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5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 name="Google Shape;1787;p5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 name="Google Shape;1788;p5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 name="Google Shape;1789;p5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 name="Google Shape;1790;p5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 name="Google Shape;1791;p5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 name="Google Shape;1792;p5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 name="Google Shape;1793;p5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 name="Google Shape;1794;p5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 name="Google Shape;1795;p5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 name="Google Shape;1796;p5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5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5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 name="Google Shape;1799;p5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 name="Google Shape;1800;p5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 name="Google Shape;1801;p5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 name="Google Shape;1802;p5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 name="Google Shape;1803;p5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 name="Google Shape;1804;p5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 name="Google Shape;1805;p5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 name="Google Shape;1806;p5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 name="Google Shape;1807;p5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 name="Google Shape;1808;p5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 name="Google Shape;1809;p5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 name="Google Shape;1810;p5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 name="Google Shape;1811;p5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 name="Google Shape;1812;p5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 name="Google Shape;1813;p5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 name="Google Shape;1814;p5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 name="Google Shape;1815;p5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 name="Google Shape;1816;p5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 name="Google Shape;1817;p5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 name="Google Shape;1818;p5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 name="Google Shape;1819;p5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 name="Google Shape;1820;p5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 name="Google Shape;1821;p5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 name="Google Shape;1822;p5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 name="Google Shape;1823;p5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 name="Google Shape;1824;p5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 name="Google Shape;1825;p5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 name="Google Shape;1826;p5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 name="Google Shape;1827;p5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 name="Google Shape;1828;p5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 name="Google Shape;1829;p5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 name="Google Shape;1830;p5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 name="Google Shape;1831;p5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 name="Google Shape;1832;p5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 name="Google Shape;1833;p5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 name="Google Shape;1834;p5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 name="Google Shape;1835;p5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 name="Google Shape;1836;p5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 name="Google Shape;1837;p5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 name="Google Shape;1838;p5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 name="Google Shape;1839;p5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 name="Google Shape;1840;p5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 name="Google Shape;1841;p5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 name="Google Shape;1842;p5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 name="Google Shape;1843;p5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 name="Google Shape;1844;p5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 name="Google Shape;1845;p5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 name="Google Shape;1846;p5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 name="Google Shape;1847;p5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 name="Google Shape;1848;p5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 name="Google Shape;1849;p5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 name="Google Shape;1850;p5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 name="Google Shape;1851;p5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 name="Google Shape;1852;p5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 name="Google Shape;1853;p5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 name="Google Shape;1854;p5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 name="Google Shape;1855;p5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 name="Google Shape;1856;p5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 name="Google Shape;1857;p5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5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 name="Google Shape;1859;p5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 name="Google Shape;1860;p5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 name="Google Shape;1861;p5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 name="Google Shape;1862;p5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 name="Google Shape;1863;p5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 name="Google Shape;1864;p5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 name="Google Shape;1865;p5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 name="Google Shape;1866;p5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 name="Google Shape;1867;p5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 name="Google Shape;1868;p5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 name="Google Shape;1869;p5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 name="Google Shape;1870;p5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 name="Google Shape;1871;p5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5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 name="Google Shape;1873;p5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 name="Google Shape;1874;p5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 name="Google Shape;1875;p5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 name="Google Shape;1876;p5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 name="Google Shape;1877;p5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 name="Google Shape;1878;p5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 name="Google Shape;1879;p5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 name="Google Shape;1880;p5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 name="Google Shape;1881;p5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 name="Google Shape;1882;p5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 name="Google Shape;1883;p5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 name="Google Shape;1884;p5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 name="Google Shape;1885;p5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 name="Google Shape;1886;p5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 name="Google Shape;1887;p5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 name="Google Shape;1888;p5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 name="Google Shape;1889;p5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 name="Google Shape;1890;p5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 name="Google Shape;1891;p5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 name="Google Shape;1892;p5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 name="Google Shape;1893;p5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 name="Google Shape;1894;p5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 name="Google Shape;1895;p5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 name="Google Shape;1896;p5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 name="Google Shape;1897;p5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 name="Google Shape;1898;p5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 name="Google Shape;1899;p5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 name="Google Shape;1900;p5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 name="Google Shape;1901;p5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 name="Google Shape;1902;p5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 name="Google Shape;1903;p5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 name="Google Shape;1904;p5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 name="Google Shape;1905;p5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 name="Google Shape;1906;p5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 name="Google Shape;1907;p5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 name="Google Shape;1908;p5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 name="Google Shape;1909;p5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 name="Google Shape;1910;p5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 name="Google Shape;1911;p5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5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 name="Google Shape;1913;p5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 name="Google Shape;1914;p5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 name="Google Shape;1915;p5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 name="Google Shape;1916;p5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 name="Google Shape;1917;p5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 name="Google Shape;1918;p5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 name="Google Shape;1919;p5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 name="Google Shape;1920;p5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 name="Google Shape;1921;p5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 name="Google Shape;1922;p5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 name="Google Shape;1923;p5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 name="Google Shape;1924;p5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 name="Google Shape;1925;p5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 name="Google Shape;1926;p5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 name="Google Shape;1927;p5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 name="Google Shape;1928;p5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 name="Google Shape;1929;p5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 name="Google Shape;1930;p5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 name="Google Shape;1931;p5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 name="Google Shape;1932;p5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 name="Google Shape;1933;p5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 name="Google Shape;1934;p5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 name="Google Shape;1935;p5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 name="Google Shape;1936;p5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 name="Google Shape;1937;p5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 name="Google Shape;1938;p5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 name="Google Shape;1939;p5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 name="Google Shape;1940;p5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 name="Google Shape;1941;p5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 name="Google Shape;1942;p5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 name="Google Shape;1943;p5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 name="Google Shape;1944;p5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 name="Google Shape;1945;p5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 name="Google Shape;1946;p5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 name="Google Shape;1947;p5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5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 name="Google Shape;1949;p5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 name="Google Shape;1950;p5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 name="Google Shape;1951;p5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 name="Google Shape;1952;p5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 name="Google Shape;1953;p5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 name="Google Shape;1954;p5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 name="Google Shape;1955;p5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 name="Google Shape;1956;p5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 name="Google Shape;1957;p5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 name="Google Shape;1958;p5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 name="Google Shape;1959;p5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 name="Google Shape;1960;p5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 name="Google Shape;1961;p5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5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5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5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 name="Google Shape;1965;p5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 name="Google Shape;1966;p5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 name="Google Shape;1967;p5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 name="Google Shape;1968;p5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 name="Google Shape;1969;p5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 name="Google Shape;1970;p5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 name="Google Shape;1971;p5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 name="Google Shape;1972;p5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 name="Google Shape;1973;p5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 name="Google Shape;1974;p5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5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5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 name="Google Shape;1977;p5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 name="Google Shape;1978;p5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5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5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 name="Google Shape;1981;p5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 name="Google Shape;1982;p5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 name="Google Shape;1983;p5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 name="Google Shape;1984;p5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 name="Google Shape;1985;p5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 name="Google Shape;1986;p5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5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 name="Google Shape;1988;p5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 name="Google Shape;1989;p5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 name="Google Shape;1990;p5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 name="Google Shape;1991;p5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 name="Google Shape;1992;p5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 name="Google Shape;1993;p5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 name="Google Shape;1994;p5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 name="Google Shape;1995;p5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 name="Google Shape;1996;p5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 name="Google Shape;1997;p5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 name="Google Shape;1998;p5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 name="Google Shape;1999;p5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 name="Google Shape;2000;p5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 name="Google Shape;2001;p5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 name="Google Shape;2002;p5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 name="Google Shape;2003;p5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 name="Google Shape;2004;p5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 name="Google Shape;2005;p5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 name="Google Shape;2006;p5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 name="Google Shape;2007;p5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 name="Google Shape;2008;p5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 name="Google Shape;2009;p5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 name="Google Shape;2010;p5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 name="Google Shape;2011;p5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 name="Google Shape;2012;p5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 name="Google Shape;2013;p5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 name="Google Shape;2014;p5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 name="Google Shape;2015;p5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 name="Google Shape;2016;p5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 name="Google Shape;2017;p5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 name="Google Shape;2018;p5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 name="Google Shape;2019;p5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 name="Google Shape;2020;p5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 name="Google Shape;2021;p5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 name="Google Shape;2022;p5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 name="Google Shape;2023;p5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 name="Google Shape;2024;p5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 name="Google Shape;2025;p5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 name="Google Shape;2026;p5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 name="Google Shape;2027;p5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 name="Google Shape;2028;p5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 name="Google Shape;2029;p5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 name="Google Shape;2030;p5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 name="Google Shape;2031;p5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 name="Google Shape;2032;p5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 name="Google Shape;2033;p5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 name="Google Shape;2034;p5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 name="Google Shape;2035;p5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 name="Google Shape;2036;p5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 name="Google Shape;2037;p5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 name="Google Shape;2038;p5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 name="Google Shape;2039;p5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 name="Google Shape;2040;p5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 name="Google Shape;2041;p5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 name="Google Shape;2042;p5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 name="Google Shape;2043;p5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 name="Google Shape;2044;p5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 name="Google Shape;2045;p5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 name="Google Shape;2046;p5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 name="Google Shape;2047;p5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 name="Google Shape;2048;p5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 name="Google Shape;2049;p5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 name="Google Shape;2050;p5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 name="Google Shape;2051;p5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 name="Google Shape;2052;p5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 name="Google Shape;2053;p5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 name="Google Shape;2054;p5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 name="Google Shape;2055;p5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 name="Google Shape;2056;p5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 name="Google Shape;2057;p5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 name="Google Shape;2058;p5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 name="Google Shape;2059;p5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 name="Google Shape;2060;p5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 name="Google Shape;2061;p5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 name="Google Shape;2062;p5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 name="Google Shape;2063;p5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 name="Google Shape;2064;p5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 name="Google Shape;2065;p5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 name="Google Shape;2066;p5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 name="Google Shape;2067;p5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 name="Google Shape;2068;p5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 name="Google Shape;2069;p5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 name="Google Shape;2070;p5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 name="Google Shape;2071;p5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 name="Google Shape;2072;p5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 name="Google Shape;2073;p5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 name="Google Shape;2074;p5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 name="Google Shape;2075;p5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 name="Google Shape;2076;p5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 name="Google Shape;2077;p5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 name="Google Shape;2078;p5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 name="Google Shape;2079;p5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 name="Google Shape;2080;p5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 name="Google Shape;2081;p5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 name="Google Shape;2082;p5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 name="Google Shape;2083;p5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 name="Google Shape;2084;p5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 name="Google Shape;2085;p5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 name="Google Shape;2086;p5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 name="Google Shape;2087;p5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 name="Google Shape;2088;p5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 name="Google Shape;2089;p5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 name="Google Shape;2090;p5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 name="Google Shape;2091;p5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 name="Google Shape;2092;p5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 name="Google Shape;2093;p5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 name="Google Shape;2094;p5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 name="Google Shape;2095;p5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 name="Google Shape;2096;p5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 name="Google Shape;2097;p5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 name="Google Shape;2098;p5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 name="Google Shape;2099;p5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 name="Google Shape;2100;p5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 name="Google Shape;2101;p5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 name="Google Shape;2102;p5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 name="Google Shape;2103;p5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 name="Google Shape;2104;p5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 name="Google Shape;2105;p5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 name="Google Shape;2106;p5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 name="Google Shape;2107;p5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 name="Google Shape;2108;p5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 name="Google Shape;2109;p5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 name="Google Shape;2110;p5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 name="Google Shape;2111;p5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 name="Google Shape;2112;p5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 name="Google Shape;2113;p5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 name="Google Shape;2114;p5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 name="Google Shape;2115;p5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 name="Google Shape;2116;p5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 name="Google Shape;2117;p5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 name="Google Shape;2118;p5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 name="Google Shape;2119;p5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 name="Google Shape;2120;p5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 name="Google Shape;2121;p5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 name="Google Shape;2122;p5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 name="Google Shape;2123;p5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 name="Google Shape;2124;p5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 name="Google Shape;2125;p5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 name="Google Shape;2126;p5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 name="Google Shape;2127;p5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 name="Google Shape;2128;p5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 name="Google Shape;2129;p5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 name="Google Shape;2130;p5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 name="Google Shape;2131;p5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 name="Google Shape;2132;p5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 name="Google Shape;2133;p5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 name="Google Shape;2134;p5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 name="Google Shape;2135;p5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 name="Google Shape;2136;p5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 name="Google Shape;2137;p5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 name="Google Shape;2138;p5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 name="Google Shape;2139;p5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 name="Google Shape;2140;p5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 name="Google Shape;2141;p5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 name="Google Shape;2142;p5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 name="Google Shape;2143;p5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 name="Google Shape;2144;p5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 name="Google Shape;2145;p5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 name="Google Shape;2146;p5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 name="Google Shape;2147;p5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 name="Google Shape;2148;p5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 name="Google Shape;2149;p5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 name="Google Shape;2150;p5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 name="Google Shape;2151;p5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 name="Google Shape;2152;p5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 name="Google Shape;2153;p5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 name="Google Shape;2154;p5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 name="Google Shape;2155;p5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 name="Google Shape;2156;p5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 name="Google Shape;2157;p5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 name="Google Shape;2158;p5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 name="Google Shape;2159;p5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 name="Google Shape;2160;p5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 name="Google Shape;2161;p5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 name="Google Shape;2162;p5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 name="Google Shape;2163;p5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 name="Google Shape;2164;p5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 name="Google Shape;2165;p5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 name="Google Shape;2166;p5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 name="Google Shape;2167;p5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 name="Google Shape;2168;p5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 name="Google Shape;2169;p5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 name="Google Shape;2170;p5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 name="Google Shape;2171;p5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 name="Google Shape;2172;p5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 name="Google Shape;2173;p5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 name="Google Shape;2174;p5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 name="Google Shape;2175;p5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 name="Google Shape;2176;p5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 name="Google Shape;2177;p5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 name="Google Shape;2178;p5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 name="Google Shape;2179;p5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 name="Google Shape;2180;p5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 name="Google Shape;2181;p5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 name="Google Shape;2182;p5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 name="Google Shape;2183;p5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 name="Google Shape;2184;p5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 name="Google Shape;2185;p5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 name="Google Shape;2186;p5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 name="Google Shape;2187;p5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 name="Google Shape;2188;p5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 name="Google Shape;2189;p5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 name="Google Shape;2190;p5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 name="Google Shape;2191;p5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 name="Google Shape;2192;p5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 name="Google Shape;2193;p5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 name="Google Shape;2194;p5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 name="Google Shape;2195;p5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 name="Google Shape;2196;p5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 name="Google Shape;2197;p5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 name="Google Shape;2198;p5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 name="Google Shape;2199;p5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 name="Google Shape;2200;p5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 name="Google Shape;2201;p5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 name="Google Shape;2202;p5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 name="Google Shape;2203;p5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 name="Google Shape;2204;p5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 name="Google Shape;2205;p5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 name="Google Shape;2206;p5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 name="Google Shape;2207;p5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 name="Google Shape;2208;p5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 name="Google Shape;2209;p5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 name="Google Shape;2210;p5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 name="Google Shape;2211;p5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 name="Google Shape;2212;p5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 name="Google Shape;2213;p5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 name="Google Shape;2214;p5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 name="Google Shape;2215;p5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 name="Google Shape;2216;p5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 name="Google Shape;2217;p5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 name="Google Shape;2218;p5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 name="Google Shape;2219;p5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 name="Google Shape;2220;p5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 name="Google Shape;2221;p5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 name="Google Shape;2222;p5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 name="Google Shape;2223;p5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 name="Google Shape;2224;p5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 name="Google Shape;2225;p5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 name="Google Shape;2226;p5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 name="Google Shape;2227;p5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 name="Google Shape;2228;p5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 name="Google Shape;2229;p5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 name="Google Shape;2230;p5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 name="Google Shape;2231;p5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 name="Google Shape;2232;p5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 name="Google Shape;2233;p5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 name="Google Shape;2234;p5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 name="Google Shape;2235;p5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 name="Google Shape;2236;p5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 name="Google Shape;2237;p5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 name="Google Shape;2238;p5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 name="Google Shape;2239;p5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 name="Google Shape;2240;p5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 name="Google Shape;2241;p5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 name="Google Shape;2242;p5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 name="Google Shape;2243;p5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 name="Google Shape;2244;p5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 name="Google Shape;2245;p5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 name="Google Shape;2246;p5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 name="Google Shape;2247;p5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 name="Google Shape;2248;p5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 name="Google Shape;2249;p5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 name="Google Shape;2250;p5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 name="Google Shape;2251;p5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 name="Google Shape;2252;p5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 name="Google Shape;2253;p5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 name="Google Shape;2254;p5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 name="Google Shape;2255;p5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 name="Google Shape;2256;p5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 name="Google Shape;2257;p5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 name="Google Shape;2258;p5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 name="Google Shape;2259;p5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 name="Google Shape;2260;p5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 name="Google Shape;2261;p5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 name="Google Shape;2262;p5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 name="Google Shape;2263;p5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 name="Google Shape;2264;p5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 name="Google Shape;2265;p5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 name="Google Shape;2266;p5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 name="Google Shape;2267;p5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 name="Google Shape;2268;p5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 name="Google Shape;2269;p5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 name="Google Shape;2270;p5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 name="Google Shape;2271;p5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 name="Google Shape;2272;p5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 name="Google Shape;2273;p5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 name="Google Shape;2274;p5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 name="Google Shape;2275;p5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 name="Google Shape;2276;p5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 name="Google Shape;2277;p5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 name="Google Shape;2278;p5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 name="Google Shape;2279;p5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 name="Google Shape;2280;p5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 name="Google Shape;2281;p5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 name="Google Shape;2282;p5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 name="Google Shape;2283;p5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 name="Google Shape;2284;p5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 name="Google Shape;2285;p5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 name="Google Shape;2286;p5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 name="Google Shape;2287;p5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 name="Google Shape;2288;p5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 name="Google Shape;2289;p5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 name="Google Shape;2290;p5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 name="Google Shape;2291;p5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 name="Google Shape;2292;p5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 name="Google Shape;2293;p5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 name="Google Shape;2294;p5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 name="Google Shape;2295;p5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 name="Google Shape;2296;p5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 name="Google Shape;2297;p5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 name="Google Shape;2298;p5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 name="Google Shape;2299;p5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 name="Google Shape;2300;p5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 name="Google Shape;2301;p5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 name="Google Shape;2302;p5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 name="Google Shape;2303;p5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 name="Google Shape;2304;p5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 name="Google Shape;2305;p5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 name="Google Shape;2306;p5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 name="Google Shape;2307;p5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 name="Google Shape;2308;p5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 name="Google Shape;2309;p5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 name="Google Shape;2310;p5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 name="Google Shape;2311;p5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 name="Google Shape;2312;p5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 name="Google Shape;2313;p5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 name="Google Shape;2314;p5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 name="Google Shape;2315;p5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 name="Google Shape;2316;p5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 name="Google Shape;2317;p5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 name="Google Shape;2318;p5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 name="Google Shape;2319;p5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 name="Google Shape;2320;p5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 name="Google Shape;2321;p5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 name="Google Shape;2322;p5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 name="Google Shape;2323;p5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 name="Google Shape;2324;p5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 name="Google Shape;2325;p5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 name="Google Shape;2326;p5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 name="Google Shape;2327;p5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 name="Google Shape;2328;p5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 name="Google Shape;2329;p5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 name="Google Shape;2330;p5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 name="Google Shape;2331;p5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 name="Google Shape;2332;p5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 name="Google Shape;2333;p5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 name="Google Shape;2334;p5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 name="Google Shape;2335;p5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 name="Google Shape;2336;p5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 name="Google Shape;2337;p5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 name="Google Shape;2338;p5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 name="Google Shape;2339;p5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 name="Google Shape;2340;p5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 name="Google Shape;2341;p5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 name="Google Shape;2342;p5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 name="Google Shape;2343;p5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 name="Google Shape;2344;p5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 name="Google Shape;2345;p5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 name="Google Shape;2346;p5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 name="Google Shape;2347;p5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 name="Google Shape;2348;p5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 name="Google Shape;2349;p5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 name="Google Shape;2350;p5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 name="Google Shape;2351;p5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 name="Google Shape;2352;p5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 name="Google Shape;2353;p5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 name="Google Shape;2354;p5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 name="Google Shape;2355;p5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 name="Google Shape;2356;p5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 name="Google Shape;2357;p5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 name="Google Shape;2358;p5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 name="Google Shape;2359;p5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 name="Google Shape;2360;p5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 name="Google Shape;2361;p5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 name="Google Shape;2362;p5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 name="Google Shape;2363;p5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 name="Google Shape;2364;p5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 name="Google Shape;2365;p5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 name="Google Shape;2366;p5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 name="Google Shape;2367;p5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 name="Google Shape;2368;p5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 name="Google Shape;2369;p5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 name="Google Shape;2370;p5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 name="Google Shape;2371;p5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 name="Google Shape;2372;p5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 name="Google Shape;2373;p5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 name="Google Shape;2374;p5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 name="Google Shape;2375;p5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 name="Google Shape;2376;p5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 name="Google Shape;2377;p5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 name="Google Shape;2378;p5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 name="Google Shape;2379;p5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 name="Google Shape;2380;p5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 name="Google Shape;2381;p5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 name="Google Shape;2382;p5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 name="Google Shape;2383;p5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 name="Google Shape;2384;p5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 name="Google Shape;2385;p5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 name="Google Shape;2386;p5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 name="Google Shape;2387;p5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 name="Google Shape;2388;p5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 name="Google Shape;2389;p5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 name="Google Shape;2390;p5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 name="Google Shape;2391;p5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 name="Google Shape;2392;p5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 name="Google Shape;2393;p5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 name="Google Shape;2394;p5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 name="Google Shape;2395;p5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 name="Google Shape;2396;p5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 name="Google Shape;2397;p5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 name="Google Shape;2398;p5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 name="Google Shape;2399;p5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 name="Google Shape;2400;p5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 name="Google Shape;2401;p5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 name="Google Shape;2402;p5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 name="Google Shape;2403;p5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 name="Google Shape;2404;p5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 name="Google Shape;2405;p5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 name="Google Shape;2406;p5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 name="Google Shape;2407;p5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 name="Google Shape;2408;p5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 name="Google Shape;2409;p5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 name="Google Shape;2410;p5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 name="Google Shape;2411;p5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 name="Google Shape;2412;p5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 name="Google Shape;2413;p5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 name="Google Shape;2414;p5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 name="Google Shape;2415;p5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 name="Google Shape;2416;p5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 name="Google Shape;2417;p5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 name="Google Shape;2418;p5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 name="Google Shape;2419;p5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 name="Google Shape;2420;p5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 name="Google Shape;2421;p5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 name="Google Shape;2422;p5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 name="Google Shape;2423;p5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 name="Google Shape;2424;p5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 name="Google Shape;2425;p5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 name="Google Shape;2426;p5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 name="Google Shape;2427;p5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 name="Google Shape;2428;p5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 name="Google Shape;2429;p5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 name="Google Shape;2430;p5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 name="Google Shape;2431;p5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 name="Google Shape;2432;p5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 name="Google Shape;2433;p5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 name="Google Shape;2434;p5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 name="Google Shape;2435;p5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 name="Google Shape;2436;p5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 name="Google Shape;2437;p5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 name="Google Shape;2438;p5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 name="Google Shape;2439;p5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 name="Google Shape;2440;p5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 name="Google Shape;2441;p5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 name="Google Shape;2442;p5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 name="Google Shape;2443;p5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 name="Google Shape;2444;p5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 name="Google Shape;2445;p5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 name="Google Shape;2446;p5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 name="Google Shape;2447;p5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 name="Google Shape;2448;p5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 name="Google Shape;2449;p5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 name="Google Shape;2450;p5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 name="Google Shape;2451;p5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 name="Google Shape;2452;p5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 name="Google Shape;2453;p5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 name="Google Shape;2454;p5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 name="Google Shape;2455;p5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 name="Google Shape;2456;p5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 name="Google Shape;2457;p5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 name="Google Shape;2458;p5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 name="Google Shape;2459;p5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 name="Google Shape;2460;p5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 name="Google Shape;2461;p5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 name="Google Shape;2462;p5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 name="Google Shape;2463;p5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 name="Google Shape;2464;p5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 name="Google Shape;2465;p5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 name="Google Shape;2466;p5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 name="Google Shape;2467;p5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 name="Google Shape;2468;p5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 name="Google Shape;2469;p5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 name="Google Shape;2470;p5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 name="Google Shape;2471;p5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 name="Google Shape;2472;p5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 name="Google Shape;2473;p5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 name="Google Shape;2474;p5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 name="Google Shape;2475;p5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 name="Google Shape;2476;p5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 name="Google Shape;2477;p5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 name="Google Shape;2478;p5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 name="Google Shape;2479;p5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 name="Google Shape;2480;p5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 name="Google Shape;2481;p5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 name="Google Shape;2482;p5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 name="Google Shape;2483;p5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 name="Google Shape;2484;p5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 name="Google Shape;2485;p5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 name="Google Shape;2486;p5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 name="Google Shape;2487;p5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 name="Google Shape;2488;p5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 name="Google Shape;2489;p5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 name="Google Shape;2490;p5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 name="Google Shape;2491;p5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 name="Google Shape;2492;p5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 name="Google Shape;2493;p5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 name="Google Shape;2494;p5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 name="Google Shape;2495;p5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 name="Google Shape;2496;p5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 name="Google Shape;2497;p5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 name="Google Shape;2498;p5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 name="Google Shape;2499;p5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 name="Google Shape;2500;p5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 name="Google Shape;2501;p5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 name="Google Shape;2502;p5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 name="Google Shape;2503;p5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 name="Google Shape;2504;p5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 name="Google Shape;2505;p5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 name="Google Shape;2506;p5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 name="Google Shape;2507;p5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 name="Google Shape;2508;p5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 name="Google Shape;2509;p5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 name="Google Shape;2510;p5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 name="Google Shape;2511;p5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 name="Google Shape;2512;p5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 name="Google Shape;2513;p5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 name="Google Shape;2514;p5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 name="Google Shape;2515;p5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 name="Google Shape;2516;p5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 name="Google Shape;2517;p5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 name="Google Shape;2518;p5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 name="Google Shape;2519;p5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 name="Google Shape;2520;p5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 name="Google Shape;2521;p5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 name="Google Shape;2522;p5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 name="Google Shape;2523;p5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 name="Google Shape;2524;p5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 name="Google Shape;2525;p5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 name="Google Shape;2526;p5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 name="Google Shape;2527;p5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 name="Google Shape;2528;p5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 name="Google Shape;2529;p5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 name="Google Shape;2530;p5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 name="Google Shape;2531;p5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 name="Google Shape;2532;p5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 name="Google Shape;2533;p5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 name="Google Shape;2534;p5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 name="Google Shape;2535;p5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 name="Google Shape;2536;p5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 name="Google Shape;2537;p5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 name="Google Shape;2538;p5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9" name="Google Shape;2539;p5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 name="Google Shape;2540;p5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 name="Google Shape;2541;p5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 name="Google Shape;2542;p5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 name="Google Shape;2543;p5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 name="Google Shape;2544;p5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 name="Google Shape;2545;p5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 name="Google Shape;2546;p5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 name="Google Shape;2547;p5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 name="Google Shape;2548;p5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 name="Google Shape;2549;p5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 name="Google Shape;2550;p5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 name="Google Shape;2551;p5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 name="Google Shape;2552;p5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 name="Google Shape;2553;p5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 name="Google Shape;2554;p5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 name="Google Shape;2555;p5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 name="Google Shape;2556;p5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 name="Google Shape;2557;p5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 name="Google Shape;2558;p5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 name="Google Shape;2559;p5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 name="Google Shape;2560;p5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 name="Google Shape;2561;p5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 name="Google Shape;2562;p5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 name="Google Shape;2563;p5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 name="Google Shape;2564;p5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 name="Google Shape;2565;p5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 name="Google Shape;2566;p5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 name="Google Shape;2567;p5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 name="Google Shape;2568;p5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 name="Google Shape;2569;p5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 name="Google Shape;2570;p5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 name="Google Shape;2571;p5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 name="Google Shape;2572;p5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 name="Google Shape;2573;p5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 name="Google Shape;2574;p5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 name="Google Shape;2575;p5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 name="Google Shape;2576;p5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 name="Google Shape;2577;p5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 name="Google Shape;2578;p5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 name="Google Shape;2579;p5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 name="Google Shape;2580;p5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 name="Google Shape;2581;p5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 name="Google Shape;2582;p5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 name="Google Shape;2583;p5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 name="Google Shape;2584;p5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 name="Google Shape;2585;p5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 name="Google Shape;2586;p5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 name="Google Shape;2587;p5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 name="Google Shape;2588;p5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 name="Google Shape;2589;p5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 name="Google Shape;2590;p5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 name="Google Shape;2591;p5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 name="Google Shape;2592;p5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 name="Google Shape;2593;p5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 name="Google Shape;2594;p5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 name="Google Shape;2595;p5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 name="Google Shape;2596;p5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 name="Google Shape;2597;p5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 name="Google Shape;2598;p5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 name="Google Shape;2599;p5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 name="Google Shape;2600;p5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 name="Google Shape;2601;p5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 name="Google Shape;2602;p5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 name="Google Shape;2603;p5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 name="Google Shape;2604;p5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 name="Google Shape;2605;p5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 name="Google Shape;2606;p5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 name="Google Shape;2607;p5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 name="Google Shape;2608;p5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 name="Google Shape;2609;p5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 name="Google Shape;2610;p5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 name="Google Shape;2611;p5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 name="Google Shape;2612;p5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 name="Google Shape;2613;p5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 name="Google Shape;2614;p5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 name="Google Shape;2615;p5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 name="Google Shape;2616;p5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 name="Google Shape;2617;p5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 name="Google Shape;2618;p5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 name="Google Shape;2619;p5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 name="Google Shape;2620;p5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 name="Google Shape;2621;p5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 name="Google Shape;2622;p5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 name="Google Shape;2623;p5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 name="Google Shape;2624;p5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 name="Google Shape;2625;p5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 name="Google Shape;2626;p5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 name="Google Shape;2627;p5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 name="Google Shape;2628;p5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 name="Google Shape;2629;p5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 name="Google Shape;2630;p5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 name="Google Shape;2631;p5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 name="Google Shape;2632;p5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 name="Google Shape;2633;p5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 name="Google Shape;2634;p5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 name="Google Shape;2635;p5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 name="Google Shape;2636;p5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 name="Google Shape;2637;p5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 name="Google Shape;2638;p5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 name="Google Shape;2639;p5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 name="Google Shape;2640;p5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 name="Google Shape;2641;p5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 name="Google Shape;2642;p5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 name="Google Shape;2643;p5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 name="Google Shape;2644;p5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 name="Google Shape;2645;p5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 name="Google Shape;2646;p5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 name="Google Shape;2647;p5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 name="Google Shape;2648;p5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 name="Google Shape;2649;p5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 name="Google Shape;2650;p5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 name="Google Shape;2651;p5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 name="Google Shape;2652;p5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 name="Google Shape;2653;p5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 name="Google Shape;2654;p5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 name="Google Shape;2655;p5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 name="Google Shape;2656;p5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 name="Google Shape;2657;p5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 name="Google Shape;2658;p5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 name="Google Shape;2659;p5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 name="Google Shape;2660;p5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 name="Google Shape;2661;p5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 name="Google Shape;2662;p5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 name="Google Shape;2663;p5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 name="Google Shape;2664;p5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 name="Google Shape;2665;p5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 name="Google Shape;2666;p5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 name="Google Shape;2667;p5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 name="Google Shape;2668;p5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 name="Google Shape;2669;p5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 name="Google Shape;2670;p5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 name="Google Shape;2671;p5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 name="Google Shape;2672;p5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 name="Google Shape;2673;p5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 name="Google Shape;2674;p5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 name="Google Shape;2675;p5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 name="Google Shape;2676;p5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 name="Google Shape;2677;p5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8" name="Google Shape;2678;p5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 name="Google Shape;2679;p5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 name="Google Shape;2680;p5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 name="Google Shape;2681;p5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 name="Google Shape;2682;p5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3" name="Google Shape;2683;p5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 name="Google Shape;2684;p5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 name="Google Shape;2685;p5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6" name="Google Shape;2686;p5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 name="Google Shape;2687;p5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 name="Google Shape;2688;p5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 name="Google Shape;2689;p5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 name="Google Shape;2690;p5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 name="Google Shape;2691;p5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 name="Google Shape;2692;p5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 name="Google Shape;2693;p5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 name="Google Shape;2694;p5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 name="Google Shape;2695;p5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 name="Google Shape;2696;p5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7" name="Google Shape;2697;p5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 name="Google Shape;2698;p5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 name="Google Shape;2699;p5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0" name="Google Shape;2700;p5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 name="Google Shape;2701;p5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 name="Google Shape;2702;p5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 name="Google Shape;2703;p5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 name="Google Shape;2704;p5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 name="Google Shape;2705;p5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 name="Google Shape;2706;p5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7" name="Google Shape;2707;p5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 name="Google Shape;2708;p5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 name="Google Shape;2709;p5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 name="Google Shape;2710;p5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1" name="Google Shape;2711;p5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2" name="Google Shape;2712;p5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 name="Google Shape;2713;p5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 name="Google Shape;2714;p5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 name="Google Shape;2715;p5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 name="Google Shape;2716;p5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 name="Google Shape;2717;p5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 name="Google Shape;2718;p5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9" name="Google Shape;2719;p5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 name="Google Shape;2720;p5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1" name="Google Shape;2721;p5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 name="Google Shape;2722;p5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3" name="Google Shape;2723;p5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4" name="Google Shape;2724;p5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5" name="Google Shape;2725;p5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 name="Google Shape;2726;p5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 name="Google Shape;2727;p5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 name="Google Shape;2728;p5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 name="Google Shape;2729;p5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0" name="Google Shape;2730;p5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 name="Google Shape;2731;p5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 name="Google Shape;2732;p5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 name="Google Shape;2733;p5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4" name="Google Shape;2734;p5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 name="Google Shape;2735;p5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6" name="Google Shape;2736;p5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 name="Google Shape;2737;p5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 name="Google Shape;2738;p5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 name="Google Shape;2739;p5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 name="Google Shape;2740;p5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 name="Google Shape;2741;p5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 name="Google Shape;2742;p5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 name="Google Shape;2743;p5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 name="Google Shape;2744;p5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 name="Google Shape;2745;p5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 name="Google Shape;2746;p5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 name="Google Shape;2747;p5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 name="Google Shape;2748;p5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9" name="Google Shape;2749;p5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0" name="Google Shape;2750;p5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 name="Google Shape;2751;p5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 name="Google Shape;2752;p5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 name="Google Shape;2753;p5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 name="Google Shape;2754;p5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 name="Google Shape;2755;p5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 name="Google Shape;2756;p5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7" name="Google Shape;2757;p5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8" name="Google Shape;2758;p5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9" name="Google Shape;2759;p5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0" name="Google Shape;2760;p5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 name="Google Shape;2761;p5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 name="Google Shape;2762;p5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 name="Google Shape;2763;p5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 name="Google Shape;2764;p5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 name="Google Shape;2765;p5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 name="Google Shape;2766;p5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 name="Google Shape;2767;p5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 name="Google Shape;2768;p5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 name="Google Shape;2769;p5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 name="Google Shape;2770;p5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 name="Google Shape;2771;p5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2" name="Google Shape;2772;p5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3" name="Google Shape;2773;p5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4" name="Google Shape;2774;p5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5" name="Google Shape;2775;p5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 name="Google Shape;2776;p5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7" name="Google Shape;2777;p5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 name="Google Shape;2778;p5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 name="Google Shape;2779;p5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 name="Google Shape;2780;p5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1" name="Google Shape;2781;p5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2" name="Google Shape;2782;p5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 name="Google Shape;2783;p5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 name="Google Shape;2784;p5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 name="Google Shape;2785;p5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 name="Google Shape;2786;p5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 name="Google Shape;2787;p5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 name="Google Shape;2788;p5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 name="Google Shape;2789;p5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 name="Google Shape;2790;p5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 name="Google Shape;2791;p5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 name="Google Shape;2792;p5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 name="Google Shape;2793;p5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 name="Google Shape;2794;p5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 name="Google Shape;2795;p5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 name="Google Shape;2796;p5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 name="Google Shape;2797;p5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 name="Google Shape;2798;p5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 name="Google Shape;2799;p5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 name="Google Shape;2800;p5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 name="Google Shape;2801;p5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 name="Google Shape;2802;p5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 name="Google Shape;2803;p5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 name="Google Shape;2804;p5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 name="Google Shape;2805;p5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 name="Google Shape;2806;p5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 name="Google Shape;2807;p5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 name="Google Shape;2808;p5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 name="Google Shape;2809;p5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 name="Google Shape;2810;p5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 name="Google Shape;2811;p5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 name="Google Shape;2812;p5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 name="Google Shape;2813;p5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 name="Google Shape;2814;p5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 name="Google Shape;2815;p5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 name="Google Shape;2816;p5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 name="Google Shape;2817;p5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 name="Google Shape;2818;p5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 name="Google Shape;2819;p5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 name="Google Shape;2820;p5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 name="Google Shape;2821;p5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 name="Google Shape;2822;p5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 name="Google Shape;2823;p5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 name="Google Shape;2824;p5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 name="Google Shape;2825;p5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 name="Google Shape;2826;p5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 name="Google Shape;2827;p5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 name="Google Shape;2828;p5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 name="Google Shape;2829;p5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 name="Google Shape;2830;p5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 name="Google Shape;2831;p5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 name="Google Shape;2832;p5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 name="Google Shape;2833;p5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 name="Google Shape;2834;p5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 name="Google Shape;2835;p5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 name="Google Shape;2836;p5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 name="Google Shape;2837;p5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 name="Google Shape;2838;p5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 name="Google Shape;2839;p5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 name="Google Shape;2840;p5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 name="Google Shape;2841;p5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 name="Google Shape;2842;p5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 name="Google Shape;2843;p5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 name="Google Shape;2844;p5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 name="Google Shape;2845;p5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 name="Google Shape;2846;p5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 name="Google Shape;2847;p5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 name="Google Shape;2848;p5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 name="Google Shape;2849;p5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 name="Google Shape;2850;p5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 name="Google Shape;2851;p5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 name="Google Shape;2852;p5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 name="Google Shape;2853;p5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 name="Google Shape;2854;p5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 name="Google Shape;2855;p5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 name="Google Shape;2856;p5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 name="Google Shape;2857;p5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 name="Google Shape;2858;p5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 name="Google Shape;2859;p5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 name="Google Shape;2860;p5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 name="Google Shape;2861;p5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 name="Google Shape;2862;p5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 name="Google Shape;2863;p5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 name="Google Shape;2864;p5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 name="Google Shape;2865;p5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 name="Google Shape;2866;p5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 name="Google Shape;2867;p5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 name="Google Shape;2868;p5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 name="Google Shape;2869;p5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 name="Google Shape;2870;p5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 name="Google Shape;2871;p5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 name="Google Shape;2872;p5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 name="Google Shape;2873;p5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 name="Google Shape;2874;p5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 name="Google Shape;2875;p5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 name="Google Shape;2876;p5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 name="Google Shape;2877;p5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 name="Google Shape;2878;p5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 name="Google Shape;2879;p5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 name="Google Shape;2880;p5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 name="Google Shape;2881;p5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 name="Google Shape;2882;p5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 name="Google Shape;2883;p5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 name="Google Shape;2884;p5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 name="Google Shape;2885;p5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 name="Google Shape;2886;p5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 name="Google Shape;2887;p5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 name="Google Shape;2888;p5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 name="Google Shape;2889;p5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 name="Google Shape;2890;p5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 name="Google Shape;2891;p5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 name="Google Shape;2892;p5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 name="Google Shape;2893;p5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 name="Google Shape;2894;p5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 name="Google Shape;2895;p5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 name="Google Shape;2896;p5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 name="Google Shape;2897;p5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 name="Google Shape;2898;p5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 name="Google Shape;2899;p5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 name="Google Shape;2900;p5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 name="Google Shape;2901;p5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 name="Google Shape;2902;p5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 name="Google Shape;2903;p5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 name="Google Shape;2904;p5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 name="Google Shape;2905;p5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 name="Google Shape;2906;p5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 name="Google Shape;2907;p5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 name="Google Shape;2908;p5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 name="Google Shape;2909;p5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 name="Google Shape;2910;p5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 name="Google Shape;2911;p5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 name="Google Shape;2912;p5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 name="Google Shape;2913;p5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 name="Google Shape;2914;p5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 name="Google Shape;2915;p5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 name="Google Shape;2916;p5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 name="Google Shape;2917;p5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 name="Google Shape;2918;p5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 name="Google Shape;2919;p5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 name="Google Shape;2920;p5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 name="Google Shape;2921;p5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 name="Google Shape;2922;p5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 name="Google Shape;2923;p5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 name="Google Shape;2924;p5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 name="Google Shape;2925;p5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 name="Google Shape;2926;p5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 name="Google Shape;2927;p5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 name="Google Shape;2928;p5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 name="Google Shape;2929;p5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 name="Google Shape;2930;p5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 name="Google Shape;2931;p5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 name="Google Shape;2932;p5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 name="Google Shape;2933;p5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 name="Google Shape;2934;p5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 name="Google Shape;2935;p5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 name="Google Shape;2936;p5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 name="Google Shape;2937;p5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 name="Google Shape;2938;p5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 name="Google Shape;2939;p5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 name="Google Shape;2940;p5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 name="Google Shape;2941;p5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 name="Google Shape;2942;p5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 name="Google Shape;2943;p5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 name="Google Shape;2944;p5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 name="Google Shape;2945;p5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 name="Google Shape;2946;p5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 name="Google Shape;2947;p5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 name="Google Shape;2948;p5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 name="Google Shape;2949;p5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 name="Google Shape;2950;p5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 name="Google Shape;2951;p5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 name="Google Shape;2952;p5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 name="Google Shape;2953;p5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 name="Google Shape;2954;p5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 name="Google Shape;2955;p5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 name="Google Shape;2956;p5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 name="Google Shape;2957;p5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 name="Google Shape;2958;p5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9" name="Google Shape;2959;p5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0" name="Google Shape;2960;p5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1" name="Google Shape;2961;p5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 name="Google Shape;2962;p5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 name="Google Shape;2963;p5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4" name="Google Shape;2964;p5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5" name="Google Shape;2965;p5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6" name="Google Shape;2966;p5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7" name="Google Shape;2967;p5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 name="Google Shape;2968;p5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 name="Google Shape;2969;p5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 name="Google Shape;2970;p5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 name="Google Shape;2971;p5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 name="Google Shape;2972;p5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 name="Google Shape;2973;p5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 name="Google Shape;2974;p5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 name="Google Shape;2975;p5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 name="Google Shape;2976;p5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 name="Google Shape;2977;p5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 name="Google Shape;2978;p5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 name="Google Shape;2979;p5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80" name="Google Shape;2980;p58"/>
          <p:cNvGrpSpPr/>
          <p:nvPr/>
        </p:nvGrpSpPr>
        <p:grpSpPr>
          <a:xfrm>
            <a:off x="5834044" y="993055"/>
            <a:ext cx="2590840" cy="1380235"/>
            <a:chOff x="233350" y="949250"/>
            <a:chExt cx="7137300" cy="3802300"/>
          </a:xfrm>
        </p:grpSpPr>
        <p:sp>
          <p:nvSpPr>
            <p:cNvPr id="2981" name="Google Shape;2981;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 name="Google Shape;2982;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 name="Google Shape;2983;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 name="Google Shape;2984;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 name="Google Shape;2985;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 name="Google Shape;2986;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 name="Google Shape;2987;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 name="Google Shape;2988;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 name="Google Shape;2989;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 name="Google Shape;2990;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 name="Google Shape;2991;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 name="Google Shape;2992;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 name="Google Shape;2993;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 name="Google Shape;2994;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 name="Google Shape;2995;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 name="Google Shape;2996;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 name="Google Shape;2997;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 name="Google Shape;2998;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9" name="Google Shape;2999;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0" name="Google Shape;3000;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1" name="Google Shape;3001;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2" name="Google Shape;3002;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3" name="Google Shape;3003;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4" name="Google Shape;3004;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 name="Google Shape;3005;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 name="Google Shape;3006;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 name="Google Shape;3007;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 name="Google Shape;3008;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 name="Google Shape;3009;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 name="Google Shape;3010;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 name="Google Shape;3011;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 name="Google Shape;3012;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 name="Google Shape;3013;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4" name="Google Shape;3014;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 name="Google Shape;3015;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 name="Google Shape;3016;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 name="Google Shape;3017;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 name="Google Shape;3018;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 name="Google Shape;3019;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 name="Google Shape;3020;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 name="Google Shape;3021;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 name="Google Shape;3022;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 name="Google Shape;3023;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 name="Google Shape;3024;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 name="Google Shape;3025;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 name="Google Shape;3026;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 name="Google Shape;3027;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 name="Google Shape;3028;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 name="Google Shape;3029;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 name="Google Shape;3030;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 name="Google Shape;3031;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2" name="Google Shape;3032;p58"/>
          <p:cNvGrpSpPr/>
          <p:nvPr/>
        </p:nvGrpSpPr>
        <p:grpSpPr>
          <a:xfrm>
            <a:off x="7648473" y="3037828"/>
            <a:ext cx="104231" cy="320340"/>
            <a:chOff x="7564426" y="3224343"/>
            <a:chExt cx="119985" cy="368801"/>
          </a:xfrm>
        </p:grpSpPr>
        <p:sp>
          <p:nvSpPr>
            <p:cNvPr id="3033" name="Google Shape;3033;p5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 name="Google Shape;3034;p5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5" name="Google Shape;3035;p58"/>
          <p:cNvGrpSpPr/>
          <p:nvPr/>
        </p:nvGrpSpPr>
        <p:grpSpPr>
          <a:xfrm>
            <a:off x="7347962" y="3031929"/>
            <a:ext cx="189489" cy="332132"/>
            <a:chOff x="8370831" y="3202002"/>
            <a:chExt cx="218129" cy="382376"/>
          </a:xfrm>
        </p:grpSpPr>
        <p:sp>
          <p:nvSpPr>
            <p:cNvPr id="3036" name="Google Shape;3036;p5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 name="Google Shape;3037;p5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8" name="Google Shape;3038;p58"/>
          <p:cNvGrpSpPr/>
          <p:nvPr/>
        </p:nvGrpSpPr>
        <p:grpSpPr>
          <a:xfrm>
            <a:off x="8071351" y="3443061"/>
            <a:ext cx="309429" cy="267000"/>
            <a:chOff x="6742064" y="3750480"/>
            <a:chExt cx="399315" cy="344560"/>
          </a:xfrm>
        </p:grpSpPr>
        <p:sp>
          <p:nvSpPr>
            <p:cNvPr id="3039" name="Google Shape;3039;p5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 name="Google Shape;3040;p5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1" name="Google Shape;3041;p58"/>
          <p:cNvGrpSpPr/>
          <p:nvPr/>
        </p:nvGrpSpPr>
        <p:grpSpPr>
          <a:xfrm>
            <a:off x="7610370" y="3794109"/>
            <a:ext cx="180437" cy="281608"/>
            <a:chOff x="7248525" y="3739696"/>
            <a:chExt cx="230531" cy="359790"/>
          </a:xfrm>
        </p:grpSpPr>
        <p:sp>
          <p:nvSpPr>
            <p:cNvPr id="3042" name="Google Shape;3042;p5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 name="Google Shape;3043;p5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4" name="Google Shape;3044;p58"/>
          <p:cNvGrpSpPr/>
          <p:nvPr/>
        </p:nvGrpSpPr>
        <p:grpSpPr>
          <a:xfrm>
            <a:off x="7856289" y="3437333"/>
            <a:ext cx="162896" cy="278710"/>
            <a:chOff x="7601242" y="3729267"/>
            <a:chExt cx="222566" cy="380803"/>
          </a:xfrm>
        </p:grpSpPr>
        <p:sp>
          <p:nvSpPr>
            <p:cNvPr id="3045" name="Google Shape;3045;p5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 name="Google Shape;3046;p5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47" name="Google Shape;3047;p5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48" name="Google Shape;3048;p58"/>
          <p:cNvGrpSpPr/>
          <p:nvPr/>
        </p:nvGrpSpPr>
        <p:grpSpPr>
          <a:xfrm>
            <a:off x="7345935" y="3438473"/>
            <a:ext cx="193543" cy="275990"/>
            <a:chOff x="8304647" y="3738687"/>
            <a:chExt cx="225076" cy="320956"/>
          </a:xfrm>
        </p:grpSpPr>
        <p:sp>
          <p:nvSpPr>
            <p:cNvPr id="3049" name="Google Shape;3049;p5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 name="Google Shape;3050;p5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 name="Google Shape;3051;p5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52" name="Google Shape;3052;p58"/>
          <p:cNvGrpSpPr/>
          <p:nvPr/>
        </p:nvGrpSpPr>
        <p:grpSpPr>
          <a:xfrm>
            <a:off x="7618427" y="3438473"/>
            <a:ext cx="178492" cy="275990"/>
            <a:chOff x="8615101" y="3738687"/>
            <a:chExt cx="207573" cy="320956"/>
          </a:xfrm>
        </p:grpSpPr>
        <p:sp>
          <p:nvSpPr>
            <p:cNvPr id="3053" name="Google Shape;3053;p5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 name="Google Shape;3054;p5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 name="Google Shape;3055;p5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56" name="Google Shape;3056;p5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57" name="Google Shape;3057;p58"/>
          <p:cNvGrpSpPr/>
          <p:nvPr/>
        </p:nvGrpSpPr>
        <p:grpSpPr>
          <a:xfrm>
            <a:off x="6013132" y="3559961"/>
            <a:ext cx="557671" cy="511283"/>
            <a:chOff x="6015419" y="3716859"/>
            <a:chExt cx="557671" cy="511283"/>
          </a:xfrm>
        </p:grpSpPr>
        <p:sp>
          <p:nvSpPr>
            <p:cNvPr id="3058" name="Google Shape;3058;p5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59" name="Google Shape;3059;p58"/>
            <p:cNvGrpSpPr/>
            <p:nvPr/>
          </p:nvGrpSpPr>
          <p:grpSpPr>
            <a:xfrm>
              <a:off x="6036094" y="3716980"/>
              <a:ext cx="529860" cy="510468"/>
              <a:chOff x="6036094" y="3716980"/>
              <a:chExt cx="529860" cy="510468"/>
            </a:xfrm>
          </p:grpSpPr>
          <p:sp>
            <p:nvSpPr>
              <p:cNvPr id="3060" name="Google Shape;3060;p5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 name="Google Shape;3061;p5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 name="Google Shape;3062;p5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 name="Google Shape;3063;p5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 name="Google Shape;3064;p5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 name="Google Shape;3065;p5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 name="Google Shape;3066;p5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 name="Google Shape;3067;p5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 name="Google Shape;3068;p5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 name="Google Shape;3069;p5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070" name="Google Shape;3070;p58"/>
          <p:cNvGrpSpPr/>
          <p:nvPr/>
        </p:nvGrpSpPr>
        <p:grpSpPr>
          <a:xfrm>
            <a:off x="6642017" y="2916730"/>
            <a:ext cx="576302" cy="511871"/>
            <a:chOff x="6644304" y="3073628"/>
            <a:chExt cx="576302" cy="511871"/>
          </a:xfrm>
        </p:grpSpPr>
        <p:sp>
          <p:nvSpPr>
            <p:cNvPr id="3071" name="Google Shape;3071;p5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72" name="Google Shape;3072;p58"/>
            <p:cNvGrpSpPr/>
            <p:nvPr/>
          </p:nvGrpSpPr>
          <p:grpSpPr>
            <a:xfrm>
              <a:off x="6712169" y="3085440"/>
              <a:ext cx="481622" cy="494913"/>
              <a:chOff x="6712169" y="3085440"/>
              <a:chExt cx="481622" cy="494913"/>
            </a:xfrm>
          </p:grpSpPr>
          <p:sp>
            <p:nvSpPr>
              <p:cNvPr id="3073" name="Google Shape;3073;p5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 name="Google Shape;3074;p5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 name="Google Shape;3075;p5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 name="Google Shape;3076;p5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 name="Google Shape;3077;p5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78" name="Google Shape;3078;p5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 name="Google Shape;3079;p5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 name="Google Shape;3080;p5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81" name="Google Shape;3081;p5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82" name="Google Shape;3082;p58"/>
          <p:cNvGrpSpPr/>
          <p:nvPr/>
        </p:nvGrpSpPr>
        <p:grpSpPr>
          <a:xfrm>
            <a:off x="6649868" y="3559725"/>
            <a:ext cx="560631" cy="511352"/>
            <a:chOff x="6652154" y="3716623"/>
            <a:chExt cx="560631" cy="511352"/>
          </a:xfrm>
        </p:grpSpPr>
        <p:sp>
          <p:nvSpPr>
            <p:cNvPr id="3083" name="Google Shape;3083;p5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84" name="Google Shape;3084;p58"/>
            <p:cNvGrpSpPr/>
            <p:nvPr/>
          </p:nvGrpSpPr>
          <p:grpSpPr>
            <a:xfrm>
              <a:off x="6669657" y="3716715"/>
              <a:ext cx="466779" cy="464290"/>
              <a:chOff x="6669657" y="3716715"/>
              <a:chExt cx="466779" cy="464290"/>
            </a:xfrm>
          </p:grpSpPr>
          <p:sp>
            <p:nvSpPr>
              <p:cNvPr id="3085" name="Google Shape;3085;p5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 name="Google Shape;3086;p5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 name="Google Shape;3087;p5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 name="Google Shape;3088;p5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 name="Google Shape;3089;p5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 name="Google Shape;3090;p5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 name="Google Shape;3091;p5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 name="Google Shape;3092;p5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 name="Google Shape;3093;p5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 name="Google Shape;3094;p5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 name="Google Shape;3095;p5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 name="Google Shape;3096;p5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 name="Google Shape;3097;p5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098" name="Google Shape;3098;p58"/>
          <p:cNvGrpSpPr/>
          <p:nvPr/>
        </p:nvGrpSpPr>
        <p:grpSpPr>
          <a:xfrm>
            <a:off x="7843959" y="3841134"/>
            <a:ext cx="187557" cy="187557"/>
            <a:chOff x="8565775" y="671075"/>
            <a:chExt cx="441000" cy="441000"/>
          </a:xfrm>
        </p:grpSpPr>
        <p:sp>
          <p:nvSpPr>
            <p:cNvPr id="3099" name="Google Shape;3099;p5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 name="Google Shape;3100;p5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01" name="Google Shape;3101;p5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 name="Google Shape;3102;p5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03" name="Google Shape;3103;p58"/>
          <p:cNvGrpSpPr/>
          <p:nvPr/>
        </p:nvGrpSpPr>
        <p:grpSpPr>
          <a:xfrm>
            <a:off x="5997814" y="2919352"/>
            <a:ext cx="587871" cy="512373"/>
            <a:chOff x="6000100" y="3076250"/>
            <a:chExt cx="587871" cy="512373"/>
          </a:xfrm>
        </p:grpSpPr>
        <p:sp>
          <p:nvSpPr>
            <p:cNvPr id="3104" name="Google Shape;3104;p5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05" name="Google Shape;3105;p58"/>
            <p:cNvGrpSpPr/>
            <p:nvPr/>
          </p:nvGrpSpPr>
          <p:grpSpPr>
            <a:xfrm>
              <a:off x="6031360" y="3076713"/>
              <a:ext cx="539107" cy="480965"/>
              <a:chOff x="6031360" y="3076713"/>
              <a:chExt cx="539107" cy="480965"/>
            </a:xfrm>
          </p:grpSpPr>
          <p:sp>
            <p:nvSpPr>
              <p:cNvPr id="3106" name="Google Shape;3106;p5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 name="Google Shape;3107;p5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 name="Google Shape;3108;p5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 name="Google Shape;3109;p5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 name="Google Shape;3110;p5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 name="Google Shape;3111;p5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 name="Google Shape;3112;p5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113" name="Google Shape;3113;p58"/>
          <p:cNvGrpSpPr/>
          <p:nvPr/>
        </p:nvGrpSpPr>
        <p:grpSpPr>
          <a:xfrm>
            <a:off x="3369305" y="938716"/>
            <a:ext cx="2310381" cy="1488888"/>
            <a:chOff x="229225" y="549050"/>
            <a:chExt cx="7161750" cy="4615275"/>
          </a:xfrm>
        </p:grpSpPr>
        <p:sp>
          <p:nvSpPr>
            <p:cNvPr id="3114" name="Google Shape;3114;p5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 name="Google Shape;3115;p5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 name="Google Shape;3116;p5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 name="Google Shape;3117;p5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 name="Google Shape;3118;p5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 name="Google Shape;3119;p5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 name="Google Shape;3120;p5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 name="Google Shape;3121;p5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 name="Google Shape;3122;p5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 name="Google Shape;3123;p5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 name="Google Shape;3124;p5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 name="Google Shape;3125;p5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 name="Google Shape;3126;p5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 name="Google Shape;3127;p5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 name="Google Shape;3128;p5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 name="Google Shape;3129;p5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 name="Google Shape;3130;p5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 name="Google Shape;3131;p5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 name="Google Shape;3132;p5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 name="Google Shape;3133;p5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 name="Google Shape;3134;p5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 name="Google Shape;3135;p5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 name="Google Shape;3136;p5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 name="Google Shape;3137;p5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 name="Google Shape;3138;p5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 name="Google Shape;3139;p5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 name="Google Shape;3140;p5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 name="Google Shape;3141;p5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 name="Google Shape;3142;p5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 name="Google Shape;3143;p5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 name="Google Shape;3144;p5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 name="Google Shape;3145;p5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 name="Google Shape;3146;p5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 name="Google Shape;3147;p5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 name="Google Shape;3148;p5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 name="Google Shape;3149;p5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 name="Google Shape;3150;p5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 name="Google Shape;3151;p5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 name="Google Shape;3152;p5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 name="Google Shape;3153;p5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 name="Google Shape;3154;p5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 name="Google Shape;3155;p5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 name="Google Shape;3156;p5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 name="Google Shape;3157;p5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 name="Google Shape;3158;p5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 name="Google Shape;3159;p5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 name="Google Shape;3160;p5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 name="Google Shape;3161;p5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 name="Google Shape;3162;p5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 name="Google Shape;3163;p5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 name="Google Shape;3164;p5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 name="Google Shape;3165;p5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 name="Google Shape;3166;p5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 name="Google Shape;3167;p5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 name="Google Shape;3168;p5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 name="Google Shape;3169;p5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 name="Google Shape;3170;p5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 name="Google Shape;3171;p5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 name="Google Shape;3172;p5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 name="Google Shape;3173;p5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 name="Google Shape;3174;p5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 name="Google Shape;3175;p5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 name="Google Shape;3176;p5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 name="Google Shape;3177;p5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 name="Google Shape;3178;p5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 name="Google Shape;3179;p5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 name="Google Shape;3180;p5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 name="Google Shape;3181;p5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 name="Google Shape;3182;p5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 name="Google Shape;3183;p5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 name="Google Shape;3184;p5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 name="Google Shape;3185;p5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 name="Google Shape;3186;p5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 name="Google Shape;3187;p5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 name="Google Shape;3188;p5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9" name="Google Shape;3189;p5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 name="Google Shape;3190;p5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 name="Google Shape;3191;p5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 name="Google Shape;3192;p5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 name="Google Shape;3193;p5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 name="Google Shape;3194;p5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 name="Google Shape;3195;p5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 name="Google Shape;3196;p5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 name="Google Shape;3197;p5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 name="Google Shape;3198;p5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 name="Google Shape;3199;p5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 name="Google Shape;3200;p5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 name="Google Shape;3201;p5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 name="Google Shape;3202;p5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 name="Google Shape;3203;p5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 name="Google Shape;3204;p5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 name="Google Shape;3205;p5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 name="Google Shape;3206;p5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 name="Google Shape;3207;p5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 name="Google Shape;3208;p5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 name="Google Shape;3209;p5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 name="Google Shape;3210;p5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 name="Google Shape;3211;p5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 name="Google Shape;3212;p5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 name="Google Shape;3213;p5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 name="Google Shape;3214;p5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 name="Google Shape;3215;p5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 name="Google Shape;3216;p5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 name="Google Shape;3217;p5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 name="Google Shape;3218;p5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 name="Google Shape;3219;p5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0" name="Google Shape;3220;p5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1" name="Google Shape;3221;p5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 name="Google Shape;3222;p5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3" name="Google Shape;3223;p5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4" name="Google Shape;3224;p5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5" name="Google Shape;3225;p5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6" name="Google Shape;3226;p5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 name="Google Shape;3227;p5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8" name="Google Shape;3228;p5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 name="Google Shape;3229;p5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 name="Google Shape;3230;p5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31" name="Google Shape;3231;p58"/>
          <p:cNvGrpSpPr/>
          <p:nvPr/>
        </p:nvGrpSpPr>
        <p:grpSpPr>
          <a:xfrm>
            <a:off x="3514723" y="2830563"/>
            <a:ext cx="2310282" cy="1374222"/>
            <a:chOff x="238125" y="732525"/>
            <a:chExt cx="7130500" cy="4241425"/>
          </a:xfrm>
        </p:grpSpPr>
        <p:sp>
          <p:nvSpPr>
            <p:cNvPr id="3232" name="Google Shape;3232;p5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 name="Google Shape;3233;p5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 name="Google Shape;3234;p5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 name="Google Shape;3235;p5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 name="Google Shape;3236;p5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 name="Google Shape;3237;p5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8" name="Google Shape;3238;p5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 name="Google Shape;3239;p5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0" name="Google Shape;3240;p5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 name="Google Shape;3241;p5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2" name="Google Shape;3242;p5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3" name="Google Shape;3243;p5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4" name="Google Shape;3244;p5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5" name="Google Shape;3245;p5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 name="Google Shape;3246;p5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 name="Google Shape;3247;p5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 name="Google Shape;3248;p5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 name="Google Shape;3249;p5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 name="Google Shape;3250;p5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 name="Google Shape;3251;p5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2" name="Google Shape;3252;p5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 name="Google Shape;3253;p5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 name="Google Shape;3254;p5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 name="Google Shape;3255;p5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6" name="Google Shape;3256;p5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7" name="Google Shape;3257;p5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 name="Google Shape;3258;p5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 name="Google Shape;3259;p5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 name="Google Shape;3260;p5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1" name="Google Shape;3261;p5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2" name="Google Shape;3262;p5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3" name="Google Shape;3263;p5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4" name="Google Shape;3264;p5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 name="Google Shape;3265;p5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 name="Google Shape;3266;p5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 name="Google Shape;3267;p5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 name="Google Shape;3268;p5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 name="Google Shape;3269;p5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0" name="Google Shape;3270;p5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 name="Google Shape;3271;p5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 name="Google Shape;3272;p5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 name="Google Shape;3273;p5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4" name="Google Shape;3274;p5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5" name="Google Shape;3275;p5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6" name="Google Shape;3276;p5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7" name="Google Shape;3277;p5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8" name="Google Shape;3278;p5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 name="Google Shape;3279;p5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 name="Google Shape;3280;p5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 name="Google Shape;3281;p5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 name="Google Shape;3282;p5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 name="Google Shape;3283;p5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4" name="Google Shape;3284;p5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5" name="Google Shape;3285;p5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 name="Google Shape;3286;p5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7" name="Google Shape;3287;p5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 name="Google Shape;3288;p5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9" name="Google Shape;3289;p5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0" name="Google Shape;3290;p5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1" name="Google Shape;3291;p5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 name="Google Shape;3292;p5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 name="Google Shape;3293;p5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 name="Google Shape;3294;p5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 name="Google Shape;3295;p5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 name="Google Shape;3296;p5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 name="Google Shape;3297;p5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8" name="Google Shape;3298;p5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9" name="Google Shape;3299;p5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 name="Google Shape;3300;p5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1" name="Google Shape;3301;p5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 name="Google Shape;3302;p5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3" name="Google Shape;3303;p5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4" name="Google Shape;3304;p5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5" name="Google Shape;3305;p5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6" name="Google Shape;3306;p5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 name="Google Shape;3307;p5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 name="Google Shape;3308;p5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9" name="Google Shape;3309;p5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0" name="Google Shape;3310;p5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1" name="Google Shape;3311;p5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 name="Google Shape;3312;p5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3" name="Google Shape;3313;p5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4" name="Google Shape;3314;p5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 name="Google Shape;3315;p5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6" name="Google Shape;3316;p5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7" name="Google Shape;3317;p5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 name="Google Shape;3318;p5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 name="Google Shape;3319;p5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 name="Google Shape;3320;p5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 name="Google Shape;3321;p5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 name="Google Shape;3322;p5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 name="Google Shape;3323;p5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 name="Google Shape;3324;p5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 name="Google Shape;3325;p5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 name="Google Shape;3326;p5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 name="Google Shape;3327;p5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 name="Google Shape;3328;p5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 name="Google Shape;3329;p5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 name="Google Shape;3330;p5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 name="Google Shape;3331;p5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 name="Google Shape;3332;p5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 name="Google Shape;3333;p5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 name="Google Shape;3334;p5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 name="Google Shape;3335;p5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 name="Google Shape;3336;p5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 name="Google Shape;3337;p5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8" name="Google Shape;3338;p5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 name="Google Shape;3339;p5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 name="Google Shape;3340;p5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 name="Google Shape;3341;p5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2" name="Google Shape;3342;p5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3" name="Google Shape;3343;p5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 name="Google Shape;3344;p5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 name="Google Shape;3345;p5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3349" name="Shape 3349"/>
        <p:cNvGrpSpPr/>
        <p:nvPr/>
      </p:nvGrpSpPr>
      <p:grpSpPr>
        <a:xfrm>
          <a:off x="0" y="0"/>
          <a:ext cx="0" cy="0"/>
          <a:chOff x="0" y="0"/>
          <a:chExt cx="0" cy="0"/>
        </a:xfrm>
      </p:grpSpPr>
      <p:grpSp>
        <p:nvGrpSpPr>
          <p:cNvPr id="3350" name="Google Shape;3350;p59"/>
          <p:cNvGrpSpPr/>
          <p:nvPr/>
        </p:nvGrpSpPr>
        <p:grpSpPr>
          <a:xfrm>
            <a:off x="725414" y="969763"/>
            <a:ext cx="2507799" cy="206239"/>
            <a:chOff x="106648" y="895722"/>
            <a:chExt cx="4481413" cy="374300"/>
          </a:xfrm>
        </p:grpSpPr>
        <p:grpSp>
          <p:nvGrpSpPr>
            <p:cNvPr id="3351" name="Google Shape;3351;p59"/>
            <p:cNvGrpSpPr/>
            <p:nvPr/>
          </p:nvGrpSpPr>
          <p:grpSpPr>
            <a:xfrm>
              <a:off x="2233276" y="895722"/>
              <a:ext cx="1082667" cy="223591"/>
              <a:chOff x="4808316" y="2800065"/>
              <a:chExt cx="1999386" cy="412910"/>
            </a:xfrm>
          </p:grpSpPr>
          <p:sp>
            <p:nvSpPr>
              <p:cNvPr id="3352" name="Google Shape;3352;p5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53" name="Google Shape;3353;p59"/>
              <p:cNvGrpSpPr/>
              <p:nvPr/>
            </p:nvGrpSpPr>
            <p:grpSpPr>
              <a:xfrm>
                <a:off x="4808316" y="2800065"/>
                <a:ext cx="92400" cy="411825"/>
                <a:chOff x="845575" y="2563700"/>
                <a:chExt cx="92400" cy="411825"/>
              </a:xfrm>
            </p:grpSpPr>
            <p:cxnSp>
              <p:nvCxnSpPr>
                <p:cNvPr id="3354" name="Google Shape;3354;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55" name="Google Shape;3355;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56" name="Google Shape;3356;p59"/>
            <p:cNvGrpSpPr/>
            <p:nvPr/>
          </p:nvGrpSpPr>
          <p:grpSpPr>
            <a:xfrm>
              <a:off x="106648" y="895722"/>
              <a:ext cx="1088401" cy="223591"/>
              <a:chOff x="881025" y="2800065"/>
              <a:chExt cx="2009975" cy="412910"/>
            </a:xfrm>
          </p:grpSpPr>
          <p:sp>
            <p:nvSpPr>
              <p:cNvPr id="3357" name="Google Shape;3357;p5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58" name="Google Shape;3358;p59"/>
              <p:cNvGrpSpPr/>
              <p:nvPr/>
            </p:nvGrpSpPr>
            <p:grpSpPr>
              <a:xfrm>
                <a:off x="881025" y="2800065"/>
                <a:ext cx="92400" cy="411825"/>
                <a:chOff x="845575" y="2563700"/>
                <a:chExt cx="92400" cy="411825"/>
              </a:xfrm>
            </p:grpSpPr>
            <p:cxnSp>
              <p:nvCxnSpPr>
                <p:cNvPr id="3359" name="Google Shape;3359;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0" name="Google Shape;3360;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61" name="Google Shape;3361;p59"/>
            <p:cNvGrpSpPr/>
            <p:nvPr/>
          </p:nvGrpSpPr>
          <p:grpSpPr>
            <a:xfrm>
              <a:off x="1172346" y="1047018"/>
              <a:ext cx="1083151" cy="223003"/>
              <a:chOff x="2849073" y="3079467"/>
              <a:chExt cx="2000279" cy="411825"/>
            </a:xfrm>
          </p:grpSpPr>
          <p:sp>
            <p:nvSpPr>
              <p:cNvPr id="3362" name="Google Shape;3362;p5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63" name="Google Shape;3363;p59"/>
              <p:cNvGrpSpPr/>
              <p:nvPr/>
            </p:nvGrpSpPr>
            <p:grpSpPr>
              <a:xfrm rot="10800000">
                <a:off x="2849073" y="3079467"/>
                <a:ext cx="92400" cy="411825"/>
                <a:chOff x="2070100" y="2563700"/>
                <a:chExt cx="92400" cy="411825"/>
              </a:xfrm>
            </p:grpSpPr>
            <p:cxnSp>
              <p:nvCxnSpPr>
                <p:cNvPr id="3364" name="Google Shape;3364;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5" name="Google Shape;3365;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66" name="Google Shape;3366;p59"/>
            <p:cNvGrpSpPr/>
            <p:nvPr/>
          </p:nvGrpSpPr>
          <p:grpSpPr>
            <a:xfrm>
              <a:off x="3290132" y="1047018"/>
              <a:ext cx="1297929" cy="223003"/>
              <a:chOff x="6760035" y="3079467"/>
              <a:chExt cx="2396914" cy="411825"/>
            </a:xfrm>
          </p:grpSpPr>
          <p:sp>
            <p:nvSpPr>
              <p:cNvPr id="3367" name="Google Shape;3367;p5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68" name="Google Shape;3368;p59"/>
              <p:cNvGrpSpPr/>
              <p:nvPr/>
            </p:nvGrpSpPr>
            <p:grpSpPr>
              <a:xfrm rot="10800000">
                <a:off x="6760035" y="3079467"/>
                <a:ext cx="92400" cy="411825"/>
                <a:chOff x="2070100" y="2563700"/>
                <a:chExt cx="92400" cy="411825"/>
              </a:xfrm>
            </p:grpSpPr>
            <p:cxnSp>
              <p:nvCxnSpPr>
                <p:cNvPr id="3369" name="Google Shape;3369;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70" name="Google Shape;3370;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371" name="Google Shape;3371;p59"/>
          <p:cNvGrpSpPr/>
          <p:nvPr/>
        </p:nvGrpSpPr>
        <p:grpSpPr>
          <a:xfrm>
            <a:off x="2143176" y="3369134"/>
            <a:ext cx="1086701" cy="799429"/>
            <a:chOff x="2183288" y="3555572"/>
            <a:chExt cx="1136241" cy="835873"/>
          </a:xfrm>
        </p:grpSpPr>
        <p:sp>
          <p:nvSpPr>
            <p:cNvPr id="3372" name="Google Shape;3372;p5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73" name="Google Shape;3373;p59"/>
            <p:cNvGrpSpPr/>
            <p:nvPr/>
          </p:nvGrpSpPr>
          <p:grpSpPr>
            <a:xfrm>
              <a:off x="2205895" y="3637269"/>
              <a:ext cx="1089848" cy="724993"/>
              <a:chOff x="2205895" y="3637269"/>
              <a:chExt cx="1089848" cy="724993"/>
            </a:xfrm>
          </p:grpSpPr>
          <p:sp>
            <p:nvSpPr>
              <p:cNvPr id="3374" name="Google Shape;3374;p5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5" name="Google Shape;3375;p5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6" name="Google Shape;3376;p5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7" name="Google Shape;3377;p5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8" name="Google Shape;3378;p5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9" name="Google Shape;3379;p5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80" name="Google Shape;3380;p5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81" name="Google Shape;3381;p5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82" name="Google Shape;3382;p59"/>
            <p:cNvGrpSpPr/>
            <p:nvPr/>
          </p:nvGrpSpPr>
          <p:grpSpPr>
            <a:xfrm>
              <a:off x="3173850" y="3779426"/>
              <a:ext cx="145679" cy="70048"/>
              <a:chOff x="3173850" y="3779426"/>
              <a:chExt cx="145679" cy="70048"/>
            </a:xfrm>
          </p:grpSpPr>
          <p:cxnSp>
            <p:nvCxnSpPr>
              <p:cNvPr id="3383" name="Google Shape;3383;p5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384" name="Google Shape;3384;p5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85" name="Google Shape;3385;p59"/>
            <p:cNvGrpSpPr/>
            <p:nvPr/>
          </p:nvGrpSpPr>
          <p:grpSpPr>
            <a:xfrm>
              <a:off x="2183288" y="4139483"/>
              <a:ext cx="145133" cy="70048"/>
              <a:chOff x="2183288" y="4139483"/>
              <a:chExt cx="145133" cy="70048"/>
            </a:xfrm>
          </p:grpSpPr>
          <p:cxnSp>
            <p:nvCxnSpPr>
              <p:cNvPr id="3386" name="Google Shape;3386;p5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387" name="Google Shape;3387;p5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88" name="Google Shape;3388;p5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89" name="Google Shape;3389;p5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90" name="Google Shape;3390;p59"/>
            <p:cNvGrpSpPr/>
            <p:nvPr/>
          </p:nvGrpSpPr>
          <p:grpSpPr>
            <a:xfrm>
              <a:off x="2943836" y="4268886"/>
              <a:ext cx="60717" cy="122559"/>
              <a:chOff x="2943836" y="4268886"/>
              <a:chExt cx="60717" cy="122559"/>
            </a:xfrm>
          </p:grpSpPr>
          <p:sp>
            <p:nvSpPr>
              <p:cNvPr id="3391" name="Google Shape;3391;p5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92" name="Google Shape;3392;p5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393" name="Google Shape;3393;p59"/>
          <p:cNvGrpSpPr/>
          <p:nvPr/>
        </p:nvGrpSpPr>
        <p:grpSpPr>
          <a:xfrm>
            <a:off x="3406121" y="1290134"/>
            <a:ext cx="1675870" cy="758251"/>
            <a:chOff x="3530532" y="1496185"/>
            <a:chExt cx="1562000" cy="706730"/>
          </a:xfrm>
        </p:grpSpPr>
        <p:cxnSp>
          <p:nvCxnSpPr>
            <p:cNvPr id="3394" name="Google Shape;3394;p5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395" name="Google Shape;3395;p59"/>
            <p:cNvGrpSpPr/>
            <p:nvPr/>
          </p:nvGrpSpPr>
          <p:grpSpPr>
            <a:xfrm>
              <a:off x="3530532" y="1496185"/>
              <a:ext cx="323430" cy="463587"/>
              <a:chOff x="3530532" y="1496185"/>
              <a:chExt cx="323430" cy="463587"/>
            </a:xfrm>
          </p:grpSpPr>
          <p:grpSp>
            <p:nvGrpSpPr>
              <p:cNvPr id="3396" name="Google Shape;3396;p59"/>
              <p:cNvGrpSpPr/>
              <p:nvPr/>
            </p:nvGrpSpPr>
            <p:grpSpPr>
              <a:xfrm>
                <a:off x="3567462" y="1496185"/>
                <a:ext cx="286500" cy="361376"/>
                <a:chOff x="3567462" y="1496185"/>
                <a:chExt cx="286500" cy="361376"/>
              </a:xfrm>
            </p:grpSpPr>
            <p:cxnSp>
              <p:nvCxnSpPr>
                <p:cNvPr id="3397" name="Google Shape;3397;p5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98" name="Google Shape;3398;p5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99" name="Google Shape;3399;p5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0" name="Google Shape;3400;p59"/>
            <p:cNvGrpSpPr/>
            <p:nvPr/>
          </p:nvGrpSpPr>
          <p:grpSpPr>
            <a:xfrm>
              <a:off x="3891569" y="1779209"/>
              <a:ext cx="323945" cy="423706"/>
              <a:chOff x="3891569" y="1779209"/>
              <a:chExt cx="323945" cy="423706"/>
            </a:xfrm>
          </p:grpSpPr>
          <p:grpSp>
            <p:nvGrpSpPr>
              <p:cNvPr id="3401" name="Google Shape;3401;p59"/>
              <p:cNvGrpSpPr/>
              <p:nvPr/>
            </p:nvGrpSpPr>
            <p:grpSpPr>
              <a:xfrm>
                <a:off x="3929014" y="1881638"/>
                <a:ext cx="286500" cy="321278"/>
                <a:chOff x="3929014" y="1881638"/>
                <a:chExt cx="286500" cy="321278"/>
              </a:xfrm>
            </p:grpSpPr>
            <p:cxnSp>
              <p:nvCxnSpPr>
                <p:cNvPr id="3402" name="Google Shape;3402;p5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403" name="Google Shape;3403;p5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04" name="Google Shape;3404;p5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5" name="Google Shape;3405;p59"/>
            <p:cNvGrpSpPr/>
            <p:nvPr/>
          </p:nvGrpSpPr>
          <p:grpSpPr>
            <a:xfrm>
              <a:off x="4252606" y="1496185"/>
              <a:ext cx="324721" cy="463587"/>
              <a:chOff x="4252606" y="1496185"/>
              <a:chExt cx="324721" cy="463587"/>
            </a:xfrm>
          </p:grpSpPr>
          <p:grpSp>
            <p:nvGrpSpPr>
              <p:cNvPr id="3406" name="Google Shape;3406;p59"/>
              <p:cNvGrpSpPr/>
              <p:nvPr/>
            </p:nvGrpSpPr>
            <p:grpSpPr>
              <a:xfrm>
                <a:off x="4290828" y="1496185"/>
                <a:ext cx="286500" cy="361376"/>
                <a:chOff x="4290828" y="1496185"/>
                <a:chExt cx="286500" cy="361376"/>
              </a:xfrm>
            </p:grpSpPr>
            <p:cxnSp>
              <p:nvCxnSpPr>
                <p:cNvPr id="3407" name="Google Shape;3407;p5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408" name="Google Shape;3408;p5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09" name="Google Shape;3409;p5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0" name="Google Shape;3410;p59"/>
            <p:cNvGrpSpPr/>
            <p:nvPr/>
          </p:nvGrpSpPr>
          <p:grpSpPr>
            <a:xfrm>
              <a:off x="4613643" y="1763716"/>
              <a:ext cx="325308" cy="439200"/>
              <a:chOff x="4613643" y="1763716"/>
              <a:chExt cx="325308" cy="439200"/>
            </a:xfrm>
          </p:grpSpPr>
          <p:grpSp>
            <p:nvGrpSpPr>
              <p:cNvPr id="3411" name="Google Shape;3411;p59"/>
              <p:cNvGrpSpPr/>
              <p:nvPr/>
            </p:nvGrpSpPr>
            <p:grpSpPr>
              <a:xfrm>
                <a:off x="4652451" y="1879538"/>
                <a:ext cx="286500" cy="323378"/>
                <a:chOff x="4652451" y="1879538"/>
                <a:chExt cx="286500" cy="323378"/>
              </a:xfrm>
            </p:grpSpPr>
            <p:cxnSp>
              <p:nvCxnSpPr>
                <p:cNvPr id="3412" name="Google Shape;3412;p5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413" name="Google Shape;3413;p5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14" name="Google Shape;3414;p5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415" name="Google Shape;3415;p59"/>
          <p:cNvGrpSpPr/>
          <p:nvPr/>
        </p:nvGrpSpPr>
        <p:grpSpPr>
          <a:xfrm>
            <a:off x="3417981" y="2143759"/>
            <a:ext cx="1652173" cy="391517"/>
            <a:chOff x="3512551" y="2358270"/>
            <a:chExt cx="1597383" cy="378533"/>
          </a:xfrm>
        </p:grpSpPr>
        <p:cxnSp>
          <p:nvCxnSpPr>
            <p:cNvPr id="3416" name="Google Shape;3416;p59"/>
            <p:cNvCxnSpPr>
              <a:stCxn id="3417" idx="6"/>
              <a:endCxn id="341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419" name="Google Shape;3419;p59"/>
            <p:cNvGrpSpPr/>
            <p:nvPr/>
          </p:nvGrpSpPr>
          <p:grpSpPr>
            <a:xfrm>
              <a:off x="3512551" y="2358270"/>
              <a:ext cx="225647" cy="307714"/>
              <a:chOff x="2182679" y="2004714"/>
              <a:chExt cx="792300" cy="1080458"/>
            </a:xfrm>
          </p:grpSpPr>
          <p:cxnSp>
            <p:nvCxnSpPr>
              <p:cNvPr id="3420" name="Google Shape;3420;p59"/>
              <p:cNvCxnSpPr>
                <a:stCxn id="342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17" name="Google Shape;3417;p5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1" name="Google Shape;3421;p5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2" name="Google Shape;3422;p59"/>
            <p:cNvGrpSpPr/>
            <p:nvPr/>
          </p:nvGrpSpPr>
          <p:grpSpPr>
            <a:xfrm>
              <a:off x="3969644" y="2440153"/>
              <a:ext cx="225853" cy="296651"/>
              <a:chOff x="3775710" y="1729289"/>
              <a:chExt cx="136500" cy="179289"/>
            </a:xfrm>
          </p:grpSpPr>
          <p:cxnSp>
            <p:nvCxnSpPr>
              <p:cNvPr id="3423" name="Google Shape;3423;p5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424" name="Google Shape;3424;p5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5" name="Google Shape;3425;p5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6" name="Google Shape;3426;p59"/>
            <p:cNvGrpSpPr/>
            <p:nvPr/>
          </p:nvGrpSpPr>
          <p:grpSpPr>
            <a:xfrm>
              <a:off x="4427051" y="2358270"/>
              <a:ext cx="225647" cy="307714"/>
              <a:chOff x="5393704" y="2004714"/>
              <a:chExt cx="792300" cy="1080458"/>
            </a:xfrm>
          </p:grpSpPr>
          <p:cxnSp>
            <p:nvCxnSpPr>
              <p:cNvPr id="3427" name="Google Shape;3427;p59"/>
              <p:cNvCxnSpPr>
                <a:stCxn id="342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29" name="Google Shape;3429;p5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8" name="Google Shape;3428;p5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30" name="Google Shape;3430;p59"/>
            <p:cNvGrpSpPr/>
            <p:nvPr/>
          </p:nvGrpSpPr>
          <p:grpSpPr>
            <a:xfrm>
              <a:off x="4884287" y="2440252"/>
              <a:ext cx="225647" cy="296532"/>
              <a:chOff x="6999166" y="2292572"/>
              <a:chExt cx="792300" cy="1041192"/>
            </a:xfrm>
          </p:grpSpPr>
          <p:cxnSp>
            <p:nvCxnSpPr>
              <p:cNvPr id="3431" name="Google Shape;3431;p5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418" name="Google Shape;3418;p5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2" name="Google Shape;3432;p5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433" name="Google Shape;3433;p59"/>
          <p:cNvGrpSpPr/>
          <p:nvPr/>
        </p:nvGrpSpPr>
        <p:grpSpPr>
          <a:xfrm>
            <a:off x="6838789" y="979959"/>
            <a:ext cx="1581844" cy="732818"/>
            <a:chOff x="634175" y="2986275"/>
            <a:chExt cx="3147949" cy="1458344"/>
          </a:xfrm>
        </p:grpSpPr>
        <p:cxnSp>
          <p:nvCxnSpPr>
            <p:cNvPr id="3434" name="Google Shape;3434;p59"/>
            <p:cNvCxnSpPr>
              <a:stCxn id="3435" idx="4"/>
              <a:endCxn id="343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437" name="Google Shape;3437;p59"/>
            <p:cNvCxnSpPr>
              <a:stCxn id="3436" idx="0"/>
              <a:endCxn id="343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39" name="Google Shape;3439;p59"/>
            <p:cNvCxnSpPr>
              <a:stCxn id="3438" idx="4"/>
              <a:endCxn id="344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41" name="Google Shape;3441;p59"/>
            <p:cNvCxnSpPr>
              <a:stCxn id="3440" idx="0"/>
              <a:endCxn id="344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442" name="Google Shape;3442;p5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8" name="Google Shape;3438;p5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5" name="Google Shape;3435;p5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40" name="Google Shape;3440;p5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6" name="Google Shape;3436;p5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43" name="Google Shape;3443;p59"/>
          <p:cNvGrpSpPr/>
          <p:nvPr/>
        </p:nvGrpSpPr>
        <p:grpSpPr>
          <a:xfrm>
            <a:off x="3406504" y="2674269"/>
            <a:ext cx="1675128" cy="313674"/>
            <a:chOff x="998425" y="1182125"/>
            <a:chExt cx="1065400" cy="199500"/>
          </a:xfrm>
        </p:grpSpPr>
        <p:sp>
          <p:nvSpPr>
            <p:cNvPr id="3444" name="Google Shape;3444;p5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 name="Google Shape;3445;p5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 name="Google Shape;3446;p5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 name="Google Shape;3447;p5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 name="Google Shape;3448;p5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9" name="Google Shape;3449;p59"/>
          <p:cNvGrpSpPr/>
          <p:nvPr/>
        </p:nvGrpSpPr>
        <p:grpSpPr>
          <a:xfrm>
            <a:off x="3406503" y="3630235"/>
            <a:ext cx="1675129" cy="525345"/>
            <a:chOff x="5194708" y="3484366"/>
            <a:chExt cx="3148148" cy="987304"/>
          </a:xfrm>
        </p:grpSpPr>
        <p:grpSp>
          <p:nvGrpSpPr>
            <p:cNvPr id="3450" name="Google Shape;3450;p59"/>
            <p:cNvGrpSpPr/>
            <p:nvPr/>
          </p:nvGrpSpPr>
          <p:grpSpPr>
            <a:xfrm>
              <a:off x="7531521" y="3484366"/>
              <a:ext cx="811335" cy="987304"/>
              <a:chOff x="3379425" y="1617275"/>
              <a:chExt cx="1090650" cy="1327200"/>
            </a:xfrm>
          </p:grpSpPr>
          <p:sp>
            <p:nvSpPr>
              <p:cNvPr id="3451" name="Google Shape;3451;p5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 name="Google Shape;3452;p5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 name="Google Shape;3453;p5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4" name="Google Shape;3454;p59"/>
            <p:cNvGrpSpPr/>
            <p:nvPr/>
          </p:nvGrpSpPr>
          <p:grpSpPr>
            <a:xfrm>
              <a:off x="6752546" y="3484366"/>
              <a:ext cx="811428" cy="987304"/>
              <a:chOff x="2332275" y="1617275"/>
              <a:chExt cx="1090775" cy="1327200"/>
            </a:xfrm>
          </p:grpSpPr>
          <p:sp>
            <p:nvSpPr>
              <p:cNvPr id="3455" name="Google Shape;3455;p5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 name="Google Shape;3456;p5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7" name="Google Shape;3457;p5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8" name="Google Shape;3458;p59"/>
            <p:cNvGrpSpPr/>
            <p:nvPr/>
          </p:nvGrpSpPr>
          <p:grpSpPr>
            <a:xfrm>
              <a:off x="5973664" y="3484366"/>
              <a:ext cx="811335" cy="987304"/>
              <a:chOff x="1285250" y="1617275"/>
              <a:chExt cx="1090650" cy="1327200"/>
            </a:xfrm>
          </p:grpSpPr>
          <p:sp>
            <p:nvSpPr>
              <p:cNvPr id="3459" name="Google Shape;3459;p5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 name="Google Shape;3460;p5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 name="Google Shape;3461;p5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62" name="Google Shape;3462;p59"/>
            <p:cNvGrpSpPr/>
            <p:nvPr/>
          </p:nvGrpSpPr>
          <p:grpSpPr>
            <a:xfrm>
              <a:off x="5194708" y="3484366"/>
              <a:ext cx="811409" cy="987304"/>
              <a:chOff x="238125" y="1617275"/>
              <a:chExt cx="1090750" cy="1327200"/>
            </a:xfrm>
          </p:grpSpPr>
          <p:sp>
            <p:nvSpPr>
              <p:cNvPr id="3463" name="Google Shape;3463;p5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 name="Google Shape;3464;p5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 name="Google Shape;3465;p5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466" name="Google Shape;3466;p59"/>
          <p:cNvGrpSpPr/>
          <p:nvPr/>
        </p:nvGrpSpPr>
        <p:grpSpPr>
          <a:xfrm>
            <a:off x="6840188" y="2276124"/>
            <a:ext cx="1579046" cy="522230"/>
            <a:chOff x="6853641" y="2534077"/>
            <a:chExt cx="1515545" cy="501229"/>
          </a:xfrm>
        </p:grpSpPr>
        <p:grpSp>
          <p:nvGrpSpPr>
            <p:cNvPr id="3467" name="Google Shape;3467;p59"/>
            <p:cNvGrpSpPr/>
            <p:nvPr/>
          </p:nvGrpSpPr>
          <p:grpSpPr>
            <a:xfrm>
              <a:off x="6853641" y="2618923"/>
              <a:ext cx="1515545" cy="324556"/>
              <a:chOff x="6853641" y="2618923"/>
              <a:chExt cx="1515545" cy="324556"/>
            </a:xfrm>
          </p:grpSpPr>
          <p:sp>
            <p:nvSpPr>
              <p:cNvPr id="3468" name="Google Shape;3468;p5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 name="Google Shape;3469;p5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 name="Google Shape;3470;p5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 name="Google Shape;3471;p5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 name="Google Shape;3472;p5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73" name="Google Shape;3473;p5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 name="Google Shape;3474;p5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 name="Google Shape;3475;p5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 name="Google Shape;3476;p5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 name="Google Shape;3477;p5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8" name="Google Shape;3478;p59"/>
          <p:cNvGrpSpPr/>
          <p:nvPr/>
        </p:nvGrpSpPr>
        <p:grpSpPr>
          <a:xfrm>
            <a:off x="3435080" y="3151165"/>
            <a:ext cx="1617976" cy="346616"/>
            <a:chOff x="1808063" y="4294338"/>
            <a:chExt cx="3370782" cy="721817"/>
          </a:xfrm>
        </p:grpSpPr>
        <p:sp>
          <p:nvSpPr>
            <p:cNvPr id="3479" name="Google Shape;3479;p5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 name="Google Shape;3480;p5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 name="Google Shape;3481;p5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 name="Google Shape;3482;p5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 name="Google Shape;3483;p5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 name="Google Shape;3484;p5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5" name="Google Shape;3485;p5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 name="Google Shape;3486;p5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 name="Google Shape;3487;p5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8" name="Google Shape;3488;p5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9" name="Google Shape;3489;p59"/>
          <p:cNvGrpSpPr/>
          <p:nvPr/>
        </p:nvGrpSpPr>
        <p:grpSpPr>
          <a:xfrm>
            <a:off x="5261076" y="3817915"/>
            <a:ext cx="1417067" cy="350605"/>
            <a:chOff x="4234950" y="2101012"/>
            <a:chExt cx="4219974" cy="1044090"/>
          </a:xfrm>
        </p:grpSpPr>
        <p:sp>
          <p:nvSpPr>
            <p:cNvPr id="3490" name="Google Shape;3490;p5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 name="Google Shape;3491;p5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 name="Google Shape;3492;p5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 name="Google Shape;3493;p5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 name="Google Shape;3494;p5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 name="Google Shape;3495;p5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 name="Google Shape;3496;p5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7" name="Google Shape;3497;p5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 name="Google Shape;3498;p5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 name="Google Shape;3499;p5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 name="Google Shape;3500;p5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 name="Google Shape;3501;p5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 name="Google Shape;3502;p5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 name="Google Shape;3503;p5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 name="Google Shape;3504;p5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 name="Google Shape;3505;p5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6" name="Google Shape;3506;p59"/>
          <p:cNvGrpSpPr/>
          <p:nvPr/>
        </p:nvGrpSpPr>
        <p:grpSpPr>
          <a:xfrm>
            <a:off x="6836548" y="1808672"/>
            <a:ext cx="1586327" cy="371557"/>
            <a:chOff x="1247650" y="2075423"/>
            <a:chExt cx="6648477" cy="1557238"/>
          </a:xfrm>
        </p:grpSpPr>
        <p:sp>
          <p:nvSpPr>
            <p:cNvPr id="3507" name="Google Shape;3507;p5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 name="Google Shape;3508;p5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 name="Google Shape;3509;p5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0" name="Google Shape;3510;p5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 name="Google Shape;3511;p5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2" name="Google Shape;3512;p5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3" name="Google Shape;3513;p59"/>
          <p:cNvGrpSpPr/>
          <p:nvPr/>
        </p:nvGrpSpPr>
        <p:grpSpPr>
          <a:xfrm>
            <a:off x="5267818" y="961862"/>
            <a:ext cx="1415601" cy="1648533"/>
            <a:chOff x="1839112" y="2209163"/>
            <a:chExt cx="1918159" cy="2233784"/>
          </a:xfrm>
        </p:grpSpPr>
        <p:sp>
          <p:nvSpPr>
            <p:cNvPr id="3514" name="Google Shape;3514;p5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 name="Google Shape;3515;p5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 name="Google Shape;3516;p5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517" name="Google Shape;3517;p59"/>
            <p:cNvCxnSpPr>
              <a:stCxn id="3514" idx="6"/>
              <a:endCxn id="351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18" name="Google Shape;3518;p59"/>
            <p:cNvCxnSpPr>
              <a:stCxn id="3515" idx="4"/>
              <a:endCxn id="351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520" name="Google Shape;3520;p59"/>
            <p:cNvCxnSpPr>
              <a:stCxn id="3519" idx="6"/>
              <a:endCxn id="351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21" name="Google Shape;3521;p59"/>
            <p:cNvCxnSpPr>
              <a:stCxn id="3516" idx="4"/>
              <a:endCxn id="352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519" name="Google Shape;3519;p5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 name="Google Shape;3522;p5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 name="Google Shape;3523;p5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524" name="Google Shape;3524;p59"/>
            <p:cNvCxnSpPr>
              <a:endCxn id="352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525" name="Google Shape;3525;p59"/>
          <p:cNvGrpSpPr/>
          <p:nvPr/>
        </p:nvGrpSpPr>
        <p:grpSpPr>
          <a:xfrm>
            <a:off x="3425084" y="979946"/>
            <a:ext cx="1637968" cy="154942"/>
            <a:chOff x="238125" y="2506075"/>
            <a:chExt cx="7115411" cy="673075"/>
          </a:xfrm>
        </p:grpSpPr>
        <p:sp>
          <p:nvSpPr>
            <p:cNvPr id="3526" name="Google Shape;3526;p5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 name="Google Shape;3527;p5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8" name="Google Shape;3528;p5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 name="Google Shape;3529;p5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 name="Google Shape;3530;p5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1" name="Google Shape;3531;p59"/>
          <p:cNvGrpSpPr/>
          <p:nvPr/>
        </p:nvGrpSpPr>
        <p:grpSpPr>
          <a:xfrm>
            <a:off x="1965820" y="1294664"/>
            <a:ext cx="1262932" cy="785408"/>
            <a:chOff x="548861" y="389676"/>
            <a:chExt cx="3843371" cy="2390163"/>
          </a:xfrm>
        </p:grpSpPr>
        <p:cxnSp>
          <p:nvCxnSpPr>
            <p:cNvPr id="3532" name="Google Shape;3532;p5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3" name="Google Shape;3533;p5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4" name="Google Shape;3534;p5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5" name="Google Shape;3535;p5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536" name="Google Shape;3536;p5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537" name="Google Shape;3537;p5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538" name="Google Shape;3538;p5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539" name="Google Shape;3539;p5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 name="Google Shape;3540;p5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 name="Google Shape;3541;p5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 name="Google Shape;3542;p5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 name="Google Shape;3543;p5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 name="Google Shape;3544;p5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45" name="Google Shape;3545;p59"/>
          <p:cNvGrpSpPr/>
          <p:nvPr/>
        </p:nvGrpSpPr>
        <p:grpSpPr>
          <a:xfrm>
            <a:off x="753952" y="2401541"/>
            <a:ext cx="1412054" cy="633562"/>
            <a:chOff x="1187400" y="2529299"/>
            <a:chExt cx="6769193" cy="2241903"/>
          </a:xfrm>
        </p:grpSpPr>
        <p:sp>
          <p:nvSpPr>
            <p:cNvPr id="3546" name="Google Shape;3546;p5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47" name="Google Shape;3547;p5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8" name="Google Shape;3548;p5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9" name="Google Shape;3549;p5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0" name="Google Shape;3550;p5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1" name="Google Shape;3551;p5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2" name="Google Shape;3552;p5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553" name="Google Shape;3553;p59"/>
            <p:cNvCxnSpPr>
              <a:stCxn id="3546" idx="2"/>
              <a:endCxn id="354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4" name="Google Shape;3554;p59"/>
            <p:cNvCxnSpPr>
              <a:stCxn id="3548" idx="0"/>
              <a:endCxn id="354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5" name="Google Shape;3555;p59"/>
            <p:cNvCxnSpPr>
              <a:stCxn id="3548" idx="2"/>
              <a:endCxn id="355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6" name="Google Shape;3556;p59"/>
            <p:cNvCxnSpPr>
              <a:stCxn id="3549" idx="0"/>
              <a:endCxn id="354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7" name="Google Shape;3557;p59"/>
            <p:cNvCxnSpPr>
              <a:stCxn id="3547" idx="2"/>
              <a:endCxn id="355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8" name="Google Shape;3558;p59"/>
            <p:cNvCxnSpPr>
              <a:stCxn id="3551" idx="0"/>
              <a:endCxn id="354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559" name="Google Shape;3559;p59"/>
          <p:cNvGrpSpPr/>
          <p:nvPr/>
        </p:nvGrpSpPr>
        <p:grpSpPr>
          <a:xfrm>
            <a:off x="6840198" y="2894250"/>
            <a:ext cx="1579035" cy="540873"/>
            <a:chOff x="6895650" y="3126697"/>
            <a:chExt cx="1436662" cy="492105"/>
          </a:xfrm>
        </p:grpSpPr>
        <p:sp>
          <p:nvSpPr>
            <p:cNvPr id="3560" name="Google Shape;3560;p5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 name="Google Shape;3561;p5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 name="Google Shape;3562;p5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 name="Google Shape;3563;p5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 name="Google Shape;3564;p5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65" name="Google Shape;3565;p59"/>
            <p:cNvGrpSpPr/>
            <p:nvPr/>
          </p:nvGrpSpPr>
          <p:grpSpPr>
            <a:xfrm>
              <a:off x="6995957" y="3335810"/>
              <a:ext cx="1230393" cy="71754"/>
              <a:chOff x="6995957" y="3287964"/>
              <a:chExt cx="1230393" cy="71754"/>
            </a:xfrm>
          </p:grpSpPr>
          <p:sp>
            <p:nvSpPr>
              <p:cNvPr id="3566" name="Google Shape;3566;p5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 name="Google Shape;3567;p5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 name="Google Shape;3568;p5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 name="Google Shape;3569;p5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 name="Google Shape;3570;p5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571" name="Google Shape;3571;p59"/>
          <p:cNvGrpSpPr/>
          <p:nvPr/>
        </p:nvGrpSpPr>
        <p:grpSpPr>
          <a:xfrm>
            <a:off x="6838780" y="3531013"/>
            <a:ext cx="1581862" cy="650625"/>
            <a:chOff x="6777990" y="3710194"/>
            <a:chExt cx="1646915" cy="677382"/>
          </a:xfrm>
        </p:grpSpPr>
        <p:grpSp>
          <p:nvGrpSpPr>
            <p:cNvPr id="3572" name="Google Shape;3572;p59"/>
            <p:cNvGrpSpPr/>
            <p:nvPr/>
          </p:nvGrpSpPr>
          <p:grpSpPr>
            <a:xfrm>
              <a:off x="6777990" y="3874492"/>
              <a:ext cx="411129" cy="513083"/>
              <a:chOff x="6777990" y="3874492"/>
              <a:chExt cx="411129" cy="513083"/>
            </a:xfrm>
          </p:grpSpPr>
          <p:cxnSp>
            <p:nvCxnSpPr>
              <p:cNvPr id="3573" name="Google Shape;3573;p5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4" name="Google Shape;3574;p5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5" name="Google Shape;3575;p59"/>
            <p:cNvGrpSpPr/>
            <p:nvPr/>
          </p:nvGrpSpPr>
          <p:grpSpPr>
            <a:xfrm>
              <a:off x="7188425" y="3710194"/>
              <a:ext cx="411123" cy="520535"/>
              <a:chOff x="7188425" y="3710194"/>
              <a:chExt cx="411123" cy="520535"/>
            </a:xfrm>
          </p:grpSpPr>
          <p:cxnSp>
            <p:nvCxnSpPr>
              <p:cNvPr id="3576" name="Google Shape;3576;p5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7" name="Google Shape;3577;p5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8" name="Google Shape;3578;p59"/>
            <p:cNvGrpSpPr/>
            <p:nvPr/>
          </p:nvGrpSpPr>
          <p:grpSpPr>
            <a:xfrm>
              <a:off x="7603341" y="3874492"/>
              <a:ext cx="411474" cy="513083"/>
              <a:chOff x="7603341" y="3874492"/>
              <a:chExt cx="411474" cy="513083"/>
            </a:xfrm>
          </p:grpSpPr>
          <p:cxnSp>
            <p:nvCxnSpPr>
              <p:cNvPr id="3579" name="Google Shape;3579;p5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80" name="Google Shape;3580;p5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81" name="Google Shape;3581;p59"/>
            <p:cNvGrpSpPr/>
            <p:nvPr/>
          </p:nvGrpSpPr>
          <p:grpSpPr>
            <a:xfrm>
              <a:off x="8013776" y="3722847"/>
              <a:ext cx="411129" cy="507881"/>
              <a:chOff x="8013776" y="3722847"/>
              <a:chExt cx="411129" cy="507881"/>
            </a:xfrm>
          </p:grpSpPr>
          <p:cxnSp>
            <p:nvCxnSpPr>
              <p:cNvPr id="3582" name="Google Shape;3582;p5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583" name="Google Shape;3583;p5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584" name="Google Shape;3584;p59"/>
          <p:cNvGrpSpPr/>
          <p:nvPr/>
        </p:nvGrpSpPr>
        <p:grpSpPr>
          <a:xfrm>
            <a:off x="5258295" y="2703853"/>
            <a:ext cx="1421889" cy="1020603"/>
            <a:chOff x="5190863" y="2824811"/>
            <a:chExt cx="1544860" cy="1108869"/>
          </a:xfrm>
        </p:grpSpPr>
        <p:grpSp>
          <p:nvGrpSpPr>
            <p:cNvPr id="3585" name="Google Shape;3585;p59"/>
            <p:cNvGrpSpPr/>
            <p:nvPr/>
          </p:nvGrpSpPr>
          <p:grpSpPr>
            <a:xfrm>
              <a:off x="5938695" y="3176919"/>
              <a:ext cx="685761" cy="404739"/>
              <a:chOff x="5938695" y="3176919"/>
              <a:chExt cx="685761" cy="404739"/>
            </a:xfrm>
          </p:grpSpPr>
          <p:grpSp>
            <p:nvGrpSpPr>
              <p:cNvPr id="3586" name="Google Shape;3586;p59"/>
              <p:cNvGrpSpPr/>
              <p:nvPr/>
            </p:nvGrpSpPr>
            <p:grpSpPr>
              <a:xfrm>
                <a:off x="5938695" y="3176919"/>
                <a:ext cx="685761" cy="404739"/>
                <a:chOff x="5938695" y="3176919"/>
                <a:chExt cx="685761" cy="404739"/>
              </a:xfrm>
            </p:grpSpPr>
            <p:sp>
              <p:nvSpPr>
                <p:cNvPr id="3587" name="Google Shape;3587;p5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 name="Google Shape;3588;p5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89" name="Google Shape;3589;p5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90" name="Google Shape;3590;p59"/>
            <p:cNvGrpSpPr/>
            <p:nvPr/>
          </p:nvGrpSpPr>
          <p:grpSpPr>
            <a:xfrm>
              <a:off x="5305233" y="3176835"/>
              <a:ext cx="685971" cy="404655"/>
              <a:chOff x="5305233" y="3176835"/>
              <a:chExt cx="685971" cy="404655"/>
            </a:xfrm>
          </p:grpSpPr>
          <p:grpSp>
            <p:nvGrpSpPr>
              <p:cNvPr id="3591" name="Google Shape;3591;p59"/>
              <p:cNvGrpSpPr/>
              <p:nvPr/>
            </p:nvGrpSpPr>
            <p:grpSpPr>
              <a:xfrm>
                <a:off x="5305233" y="3176835"/>
                <a:ext cx="685971" cy="404655"/>
                <a:chOff x="5305233" y="3176835"/>
                <a:chExt cx="685971" cy="404655"/>
              </a:xfrm>
            </p:grpSpPr>
            <p:sp>
              <p:nvSpPr>
                <p:cNvPr id="3592" name="Google Shape;3592;p5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 name="Google Shape;3593;p5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94" name="Google Shape;3594;p5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95" name="Google Shape;3595;p5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96" name="Google Shape;3596;p59"/>
            <p:cNvGrpSpPr/>
            <p:nvPr/>
          </p:nvGrpSpPr>
          <p:grpSpPr>
            <a:xfrm>
              <a:off x="5657361" y="2824811"/>
              <a:ext cx="1078361" cy="404655"/>
              <a:chOff x="5657361" y="2824811"/>
              <a:chExt cx="1078361" cy="404655"/>
            </a:xfrm>
          </p:grpSpPr>
          <p:grpSp>
            <p:nvGrpSpPr>
              <p:cNvPr id="3597" name="Google Shape;3597;p59"/>
              <p:cNvGrpSpPr/>
              <p:nvPr/>
            </p:nvGrpSpPr>
            <p:grpSpPr>
              <a:xfrm>
                <a:off x="5657361" y="2824811"/>
                <a:ext cx="1078361" cy="404655"/>
                <a:chOff x="5657361" y="2824811"/>
                <a:chExt cx="1078361" cy="404655"/>
              </a:xfrm>
            </p:grpSpPr>
            <p:grpSp>
              <p:nvGrpSpPr>
                <p:cNvPr id="3598" name="Google Shape;3598;p59"/>
                <p:cNvGrpSpPr/>
                <p:nvPr/>
              </p:nvGrpSpPr>
              <p:grpSpPr>
                <a:xfrm>
                  <a:off x="5938485" y="2824811"/>
                  <a:ext cx="797237" cy="404655"/>
                  <a:chOff x="5938485" y="2824811"/>
                  <a:chExt cx="797237" cy="404655"/>
                </a:xfrm>
              </p:grpSpPr>
              <p:sp>
                <p:nvSpPr>
                  <p:cNvPr id="3599" name="Google Shape;3599;p5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 name="Google Shape;3600;p5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01" name="Google Shape;3601;p5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02" name="Google Shape;3602;p5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3" name="Google Shape;3603;p59"/>
            <p:cNvGrpSpPr/>
            <p:nvPr/>
          </p:nvGrpSpPr>
          <p:grpSpPr>
            <a:xfrm>
              <a:off x="5190863" y="3528942"/>
              <a:ext cx="1078026" cy="404739"/>
              <a:chOff x="5190863" y="3528942"/>
              <a:chExt cx="1078026" cy="404739"/>
            </a:xfrm>
          </p:grpSpPr>
          <p:sp>
            <p:nvSpPr>
              <p:cNvPr id="3604" name="Google Shape;3604;p5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05" name="Google Shape;3605;p59"/>
              <p:cNvGrpSpPr/>
              <p:nvPr/>
            </p:nvGrpSpPr>
            <p:grpSpPr>
              <a:xfrm>
                <a:off x="5190863" y="3528942"/>
                <a:ext cx="1078026" cy="404739"/>
                <a:chOff x="5190863" y="3528942"/>
                <a:chExt cx="1078026" cy="404739"/>
              </a:xfrm>
            </p:grpSpPr>
            <p:sp>
              <p:nvSpPr>
                <p:cNvPr id="3606" name="Google Shape;3606;p5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7" name="Google Shape;3607;p5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608" name="Google Shape;3608;p59"/>
          <p:cNvGrpSpPr/>
          <p:nvPr/>
        </p:nvGrpSpPr>
        <p:grpSpPr>
          <a:xfrm>
            <a:off x="724302" y="1268321"/>
            <a:ext cx="1086719" cy="879487"/>
            <a:chOff x="803162" y="1474292"/>
            <a:chExt cx="1086719" cy="879487"/>
          </a:xfrm>
        </p:grpSpPr>
        <p:grpSp>
          <p:nvGrpSpPr>
            <p:cNvPr id="3609" name="Google Shape;3609;p59"/>
            <p:cNvGrpSpPr/>
            <p:nvPr/>
          </p:nvGrpSpPr>
          <p:grpSpPr>
            <a:xfrm>
              <a:off x="803162" y="1625948"/>
              <a:ext cx="445856" cy="576579"/>
              <a:chOff x="803162" y="1625948"/>
              <a:chExt cx="445856" cy="576579"/>
            </a:xfrm>
          </p:grpSpPr>
          <p:sp>
            <p:nvSpPr>
              <p:cNvPr id="3610" name="Google Shape;3610;p5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11" name="Google Shape;3611;p59"/>
              <p:cNvGrpSpPr/>
              <p:nvPr/>
            </p:nvGrpSpPr>
            <p:grpSpPr>
              <a:xfrm>
                <a:off x="1056023" y="1625948"/>
                <a:ext cx="192995" cy="576579"/>
                <a:chOff x="1056023" y="1625948"/>
                <a:chExt cx="192995" cy="576579"/>
              </a:xfrm>
            </p:grpSpPr>
            <p:sp>
              <p:nvSpPr>
                <p:cNvPr id="3612" name="Google Shape;3612;p5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 name="Google Shape;3613;p5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 name="Google Shape;3614;p5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 name="Google Shape;3615;p5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 name="Google Shape;3616;p5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617" name="Google Shape;3617;p59"/>
            <p:cNvGrpSpPr/>
            <p:nvPr/>
          </p:nvGrpSpPr>
          <p:grpSpPr>
            <a:xfrm>
              <a:off x="1371406" y="1474292"/>
              <a:ext cx="518475" cy="879487"/>
              <a:chOff x="1398231" y="1474292"/>
              <a:chExt cx="518475" cy="879487"/>
            </a:xfrm>
          </p:grpSpPr>
          <p:grpSp>
            <p:nvGrpSpPr>
              <p:cNvPr id="3618" name="Google Shape;3618;p59"/>
              <p:cNvGrpSpPr/>
              <p:nvPr/>
            </p:nvGrpSpPr>
            <p:grpSpPr>
              <a:xfrm>
                <a:off x="1398231" y="1474292"/>
                <a:ext cx="518475" cy="341643"/>
                <a:chOff x="1398231" y="1474292"/>
                <a:chExt cx="518475" cy="341643"/>
              </a:xfrm>
            </p:grpSpPr>
            <p:sp>
              <p:nvSpPr>
                <p:cNvPr id="3619" name="Google Shape;3619;p5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20" name="Google Shape;3620;p59"/>
                <p:cNvGrpSpPr/>
                <p:nvPr/>
              </p:nvGrpSpPr>
              <p:grpSpPr>
                <a:xfrm>
                  <a:off x="1616453" y="1474292"/>
                  <a:ext cx="300253" cy="341643"/>
                  <a:chOff x="1616453" y="1475379"/>
                  <a:chExt cx="300253" cy="341643"/>
                </a:xfrm>
              </p:grpSpPr>
              <p:sp>
                <p:nvSpPr>
                  <p:cNvPr id="3621" name="Google Shape;3621;p5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 name="Google Shape;3622;p5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 name="Google Shape;3623;p5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4" name="Google Shape;3624;p5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 name="Google Shape;3625;p5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 name="Google Shape;3626;p5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 name="Google Shape;3627;p5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28" name="Google Shape;3628;p59"/>
                  <p:cNvGrpSpPr/>
                  <p:nvPr/>
                </p:nvGrpSpPr>
                <p:grpSpPr>
                  <a:xfrm>
                    <a:off x="1839639" y="1475379"/>
                    <a:ext cx="77067" cy="341643"/>
                    <a:chOff x="1839639" y="1475379"/>
                    <a:chExt cx="77067" cy="341643"/>
                  </a:xfrm>
                </p:grpSpPr>
                <p:sp>
                  <p:nvSpPr>
                    <p:cNvPr id="3629" name="Google Shape;3629;p5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 name="Google Shape;3630;p5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631" name="Google Shape;3631;p59"/>
              <p:cNvGrpSpPr/>
              <p:nvPr/>
            </p:nvGrpSpPr>
            <p:grpSpPr>
              <a:xfrm>
                <a:off x="1398451" y="2012951"/>
                <a:ext cx="518255" cy="340828"/>
                <a:chOff x="1398451" y="2012951"/>
                <a:chExt cx="518255" cy="340828"/>
              </a:xfrm>
            </p:grpSpPr>
            <p:sp>
              <p:nvSpPr>
                <p:cNvPr id="3632" name="Google Shape;3632;p5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33" name="Google Shape;3633;p59"/>
                <p:cNvGrpSpPr/>
                <p:nvPr/>
              </p:nvGrpSpPr>
              <p:grpSpPr>
                <a:xfrm>
                  <a:off x="1616453" y="2012951"/>
                  <a:ext cx="300253" cy="340828"/>
                  <a:chOff x="1616453" y="2013538"/>
                  <a:chExt cx="300253" cy="340828"/>
                </a:xfrm>
              </p:grpSpPr>
              <p:sp>
                <p:nvSpPr>
                  <p:cNvPr id="3634" name="Google Shape;3634;p5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 name="Google Shape;3635;p5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 name="Google Shape;3636;p5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 name="Google Shape;3637;p5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 name="Google Shape;3638;p5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 name="Google Shape;3639;p5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 name="Google Shape;3640;p5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41" name="Google Shape;3641;p59"/>
                  <p:cNvGrpSpPr/>
                  <p:nvPr/>
                </p:nvGrpSpPr>
                <p:grpSpPr>
                  <a:xfrm>
                    <a:off x="1839639" y="2013538"/>
                    <a:ext cx="77067" cy="340828"/>
                    <a:chOff x="1839639" y="2013538"/>
                    <a:chExt cx="77067" cy="340828"/>
                  </a:xfrm>
                </p:grpSpPr>
                <p:sp>
                  <p:nvSpPr>
                    <p:cNvPr id="3642" name="Google Shape;3642;p5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 name="Google Shape;3643;p5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grpSp>
        <p:nvGrpSpPr>
          <p:cNvPr id="3644" name="Google Shape;3644;p59"/>
          <p:cNvGrpSpPr/>
          <p:nvPr/>
        </p:nvGrpSpPr>
        <p:grpSpPr>
          <a:xfrm>
            <a:off x="721126" y="3399508"/>
            <a:ext cx="1368681" cy="682918"/>
            <a:chOff x="724986" y="3605478"/>
            <a:chExt cx="1368681" cy="682918"/>
          </a:xfrm>
        </p:grpSpPr>
        <p:grpSp>
          <p:nvGrpSpPr>
            <p:cNvPr id="3645" name="Google Shape;3645;p59"/>
            <p:cNvGrpSpPr/>
            <p:nvPr/>
          </p:nvGrpSpPr>
          <p:grpSpPr>
            <a:xfrm>
              <a:off x="1289102" y="3823629"/>
              <a:ext cx="240442" cy="250435"/>
              <a:chOff x="-165066" y="3843615"/>
              <a:chExt cx="221259" cy="230455"/>
            </a:xfrm>
          </p:grpSpPr>
          <p:sp>
            <p:nvSpPr>
              <p:cNvPr id="3646" name="Google Shape;3646;p5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 name="Google Shape;3647;p5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 name="Google Shape;3648;p5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 name="Google Shape;3649;p5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 name="Google Shape;3650;p5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 name="Google Shape;3651;p5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 name="Google Shape;3652;p5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 name="Google Shape;3653;p5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 name="Google Shape;3654;p5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 name="Google Shape;3655;p5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 name="Google Shape;3656;p5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 name="Google Shape;3657;p5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 name="Google Shape;3658;p5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 name="Google Shape;3659;p5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 name="Google Shape;3660;p5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 name="Google Shape;3661;p5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 name="Google Shape;3662;p5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 name="Google Shape;3663;p5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 name="Google Shape;3664;p5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 name="Google Shape;3665;p5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6" name="Google Shape;3666;p59"/>
            <p:cNvGrpSpPr/>
            <p:nvPr/>
          </p:nvGrpSpPr>
          <p:grpSpPr>
            <a:xfrm>
              <a:off x="724986" y="3605478"/>
              <a:ext cx="1368681" cy="682918"/>
              <a:chOff x="724986" y="3605478"/>
              <a:chExt cx="1368681" cy="682918"/>
            </a:xfrm>
          </p:grpSpPr>
          <p:grpSp>
            <p:nvGrpSpPr>
              <p:cNvPr id="3667" name="Google Shape;3667;p59"/>
              <p:cNvGrpSpPr/>
              <p:nvPr/>
            </p:nvGrpSpPr>
            <p:grpSpPr>
              <a:xfrm>
                <a:off x="1498221" y="4047614"/>
                <a:ext cx="529172" cy="240783"/>
                <a:chOff x="1498221" y="4047614"/>
                <a:chExt cx="529172" cy="240783"/>
              </a:xfrm>
            </p:grpSpPr>
            <p:grpSp>
              <p:nvGrpSpPr>
                <p:cNvPr id="3668" name="Google Shape;3668;p59"/>
                <p:cNvGrpSpPr/>
                <p:nvPr/>
              </p:nvGrpSpPr>
              <p:grpSpPr>
                <a:xfrm>
                  <a:off x="1826655" y="4224370"/>
                  <a:ext cx="200738" cy="25631"/>
                  <a:chOff x="1826655" y="4224370"/>
                  <a:chExt cx="200738" cy="25631"/>
                </a:xfrm>
              </p:grpSpPr>
              <p:sp>
                <p:nvSpPr>
                  <p:cNvPr id="3669" name="Google Shape;3669;p5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0" name="Google Shape;3670;p5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71" name="Google Shape;3671;p59"/>
                <p:cNvGrpSpPr/>
                <p:nvPr/>
              </p:nvGrpSpPr>
              <p:grpSpPr>
                <a:xfrm>
                  <a:off x="1498221" y="4047614"/>
                  <a:ext cx="328444" cy="240783"/>
                  <a:chOff x="1498221" y="4047614"/>
                  <a:chExt cx="328444" cy="240783"/>
                </a:xfrm>
              </p:grpSpPr>
              <p:sp>
                <p:nvSpPr>
                  <p:cNvPr id="3672" name="Google Shape;3672;p5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73" name="Google Shape;3673;p59"/>
                  <p:cNvGrpSpPr/>
                  <p:nvPr/>
                </p:nvGrpSpPr>
                <p:grpSpPr>
                  <a:xfrm>
                    <a:off x="1498221" y="4047614"/>
                    <a:ext cx="150566" cy="190416"/>
                    <a:chOff x="1498221" y="4047614"/>
                    <a:chExt cx="150566" cy="190416"/>
                  </a:xfrm>
                </p:grpSpPr>
                <p:sp>
                  <p:nvSpPr>
                    <p:cNvPr id="3674" name="Google Shape;3674;p5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5" name="Google Shape;3675;p5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676" name="Google Shape;3676;p59"/>
              <p:cNvGrpSpPr/>
              <p:nvPr/>
            </p:nvGrpSpPr>
            <p:grpSpPr>
              <a:xfrm>
                <a:off x="1560718" y="3800594"/>
                <a:ext cx="532948" cy="302090"/>
                <a:chOff x="1560718" y="3800594"/>
                <a:chExt cx="532948" cy="302090"/>
              </a:xfrm>
            </p:grpSpPr>
            <p:grpSp>
              <p:nvGrpSpPr>
                <p:cNvPr id="3677" name="Google Shape;3677;p59"/>
                <p:cNvGrpSpPr/>
                <p:nvPr/>
              </p:nvGrpSpPr>
              <p:grpSpPr>
                <a:xfrm>
                  <a:off x="1912179" y="3827344"/>
                  <a:ext cx="181487" cy="25631"/>
                  <a:chOff x="1912179" y="3827344"/>
                  <a:chExt cx="181487" cy="25631"/>
                </a:xfrm>
              </p:grpSpPr>
              <p:sp>
                <p:nvSpPr>
                  <p:cNvPr id="3678" name="Google Shape;3678;p5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9" name="Google Shape;3679;p5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80" name="Google Shape;3680;p59"/>
                <p:cNvGrpSpPr/>
                <p:nvPr/>
              </p:nvGrpSpPr>
              <p:grpSpPr>
                <a:xfrm>
                  <a:off x="1912179" y="4044505"/>
                  <a:ext cx="181487" cy="25622"/>
                  <a:chOff x="1912179" y="4044506"/>
                  <a:chExt cx="181487" cy="25622"/>
                </a:xfrm>
              </p:grpSpPr>
              <p:sp>
                <p:nvSpPr>
                  <p:cNvPr id="3681" name="Google Shape;3681;p5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2" name="Google Shape;3682;p5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83" name="Google Shape;3683;p59"/>
                <p:cNvGrpSpPr/>
                <p:nvPr/>
              </p:nvGrpSpPr>
              <p:grpSpPr>
                <a:xfrm>
                  <a:off x="1560718" y="3800594"/>
                  <a:ext cx="351472" cy="302090"/>
                  <a:chOff x="1560718" y="3800594"/>
                  <a:chExt cx="351472" cy="302090"/>
                </a:xfrm>
              </p:grpSpPr>
              <p:grpSp>
                <p:nvGrpSpPr>
                  <p:cNvPr id="3684" name="Google Shape;3684;p59"/>
                  <p:cNvGrpSpPr/>
                  <p:nvPr/>
                </p:nvGrpSpPr>
                <p:grpSpPr>
                  <a:xfrm>
                    <a:off x="1560718" y="3842857"/>
                    <a:ext cx="173586" cy="217131"/>
                    <a:chOff x="1560718" y="3842857"/>
                    <a:chExt cx="173586" cy="217131"/>
                  </a:xfrm>
                </p:grpSpPr>
                <p:sp>
                  <p:nvSpPr>
                    <p:cNvPr id="3685" name="Google Shape;3685;p5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6" name="Google Shape;3686;p5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7" name="Google Shape;3687;p5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88" name="Google Shape;3688;p5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9" name="Google Shape;3689;p5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3690" name="Google Shape;3690;p5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91" name="Google Shape;3691;p59"/>
              <p:cNvGrpSpPr/>
              <p:nvPr/>
            </p:nvGrpSpPr>
            <p:grpSpPr>
              <a:xfrm>
                <a:off x="785350" y="3605478"/>
                <a:ext cx="535311" cy="249245"/>
                <a:chOff x="785350" y="3605478"/>
                <a:chExt cx="535311" cy="249245"/>
              </a:xfrm>
            </p:grpSpPr>
            <p:grpSp>
              <p:nvGrpSpPr>
                <p:cNvPr id="3692" name="Google Shape;3692;p59"/>
                <p:cNvGrpSpPr/>
                <p:nvPr/>
              </p:nvGrpSpPr>
              <p:grpSpPr>
                <a:xfrm>
                  <a:off x="785350" y="3605478"/>
                  <a:ext cx="376191" cy="102736"/>
                  <a:chOff x="785350" y="3605478"/>
                  <a:chExt cx="376191" cy="102736"/>
                </a:xfrm>
              </p:grpSpPr>
              <p:sp>
                <p:nvSpPr>
                  <p:cNvPr id="3693" name="Google Shape;3693;p5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4" name="Google Shape;3694;p5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5" name="Google Shape;3695;p5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96" name="Google Shape;3696;p59"/>
                <p:cNvGrpSpPr/>
                <p:nvPr/>
              </p:nvGrpSpPr>
              <p:grpSpPr>
                <a:xfrm>
                  <a:off x="1161530" y="3655851"/>
                  <a:ext cx="159131" cy="198872"/>
                  <a:chOff x="1161530" y="3655851"/>
                  <a:chExt cx="159131" cy="198872"/>
                </a:xfrm>
              </p:grpSpPr>
              <p:sp>
                <p:nvSpPr>
                  <p:cNvPr id="3697" name="Google Shape;3697;p5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8" name="Google Shape;3698;p5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699" name="Google Shape;3699;p59"/>
              <p:cNvGrpSpPr/>
              <p:nvPr/>
            </p:nvGrpSpPr>
            <p:grpSpPr>
              <a:xfrm>
                <a:off x="785350" y="4047614"/>
                <a:ext cx="535311" cy="240783"/>
                <a:chOff x="785350" y="4047614"/>
                <a:chExt cx="535311" cy="240783"/>
              </a:xfrm>
            </p:grpSpPr>
            <p:grpSp>
              <p:nvGrpSpPr>
                <p:cNvPr id="3700" name="Google Shape;3700;p59"/>
                <p:cNvGrpSpPr/>
                <p:nvPr/>
              </p:nvGrpSpPr>
              <p:grpSpPr>
                <a:xfrm>
                  <a:off x="1161636" y="4047614"/>
                  <a:ext cx="159025" cy="190415"/>
                  <a:chOff x="1161636" y="4047614"/>
                  <a:chExt cx="159025" cy="190415"/>
                </a:xfrm>
              </p:grpSpPr>
              <p:sp>
                <p:nvSpPr>
                  <p:cNvPr id="3701" name="Google Shape;3701;p5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2" name="Google Shape;3702;p5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03" name="Google Shape;3703;p59"/>
                <p:cNvGrpSpPr/>
                <p:nvPr/>
              </p:nvGrpSpPr>
              <p:grpSpPr>
                <a:xfrm>
                  <a:off x="785350" y="4185661"/>
                  <a:ext cx="376191" cy="102736"/>
                  <a:chOff x="785350" y="4185661"/>
                  <a:chExt cx="376191" cy="102736"/>
                </a:xfrm>
              </p:grpSpPr>
              <p:sp>
                <p:nvSpPr>
                  <p:cNvPr id="3704" name="Google Shape;3704;p5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5" name="Google Shape;3705;p5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6" name="Google Shape;3706;p5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707" name="Google Shape;3707;p59"/>
              <p:cNvGrpSpPr/>
              <p:nvPr/>
            </p:nvGrpSpPr>
            <p:grpSpPr>
              <a:xfrm>
                <a:off x="1501054" y="3605478"/>
                <a:ext cx="526340" cy="249240"/>
                <a:chOff x="1501054" y="3605478"/>
                <a:chExt cx="526340" cy="249240"/>
              </a:xfrm>
            </p:grpSpPr>
            <p:grpSp>
              <p:nvGrpSpPr>
                <p:cNvPr id="3708" name="Google Shape;3708;p59"/>
                <p:cNvGrpSpPr/>
                <p:nvPr/>
              </p:nvGrpSpPr>
              <p:grpSpPr>
                <a:xfrm>
                  <a:off x="1834208" y="3643867"/>
                  <a:ext cx="193185" cy="25622"/>
                  <a:chOff x="1834208" y="3643867"/>
                  <a:chExt cx="193185" cy="25622"/>
                </a:xfrm>
              </p:grpSpPr>
              <p:sp>
                <p:nvSpPr>
                  <p:cNvPr id="3709" name="Google Shape;3709;p5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0" name="Google Shape;3710;p5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11" name="Google Shape;3711;p59"/>
                <p:cNvGrpSpPr/>
                <p:nvPr/>
              </p:nvGrpSpPr>
              <p:grpSpPr>
                <a:xfrm>
                  <a:off x="1501054" y="3605478"/>
                  <a:ext cx="333165" cy="249240"/>
                  <a:chOff x="1501054" y="3605478"/>
                  <a:chExt cx="333165" cy="249240"/>
                </a:xfrm>
              </p:grpSpPr>
              <p:sp>
                <p:nvSpPr>
                  <p:cNvPr id="3712" name="Google Shape;3712;p5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713" name="Google Shape;3713;p59"/>
                  <p:cNvGrpSpPr/>
                  <p:nvPr/>
                </p:nvGrpSpPr>
                <p:grpSpPr>
                  <a:xfrm>
                    <a:off x="1501054" y="3655851"/>
                    <a:ext cx="155286" cy="198867"/>
                    <a:chOff x="1501054" y="3655851"/>
                    <a:chExt cx="155286" cy="198867"/>
                  </a:xfrm>
                </p:grpSpPr>
                <p:sp>
                  <p:nvSpPr>
                    <p:cNvPr id="3714" name="Google Shape;3714;p5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5" name="Google Shape;3715;p5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716" name="Google Shape;3716;p59"/>
              <p:cNvGrpSpPr/>
              <p:nvPr/>
            </p:nvGrpSpPr>
            <p:grpSpPr>
              <a:xfrm>
                <a:off x="724986" y="3800594"/>
                <a:ext cx="532950" cy="302090"/>
                <a:chOff x="724986" y="3800594"/>
                <a:chExt cx="532950" cy="302090"/>
              </a:xfrm>
            </p:grpSpPr>
            <p:grpSp>
              <p:nvGrpSpPr>
                <p:cNvPr id="3717" name="Google Shape;3717;p59"/>
                <p:cNvGrpSpPr/>
                <p:nvPr/>
              </p:nvGrpSpPr>
              <p:grpSpPr>
                <a:xfrm>
                  <a:off x="724986" y="4044367"/>
                  <a:ext cx="181314" cy="25626"/>
                  <a:chOff x="724986" y="4044367"/>
                  <a:chExt cx="181314" cy="25626"/>
                </a:xfrm>
              </p:grpSpPr>
              <p:sp>
                <p:nvSpPr>
                  <p:cNvPr id="3718" name="Google Shape;3718;p5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9" name="Google Shape;3719;p5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20" name="Google Shape;3720;p59"/>
                <p:cNvGrpSpPr/>
                <p:nvPr/>
              </p:nvGrpSpPr>
              <p:grpSpPr>
                <a:xfrm>
                  <a:off x="906290" y="3800594"/>
                  <a:ext cx="351646" cy="302090"/>
                  <a:chOff x="906290" y="3800594"/>
                  <a:chExt cx="351646" cy="302090"/>
                </a:xfrm>
              </p:grpSpPr>
              <p:grpSp>
                <p:nvGrpSpPr>
                  <p:cNvPr id="3721" name="Google Shape;3721;p59"/>
                  <p:cNvGrpSpPr/>
                  <p:nvPr/>
                </p:nvGrpSpPr>
                <p:grpSpPr>
                  <a:xfrm>
                    <a:off x="1084172" y="3842857"/>
                    <a:ext cx="173764" cy="217131"/>
                    <a:chOff x="1084172" y="3842857"/>
                    <a:chExt cx="173764" cy="217131"/>
                  </a:xfrm>
                </p:grpSpPr>
                <p:grpSp>
                  <p:nvGrpSpPr>
                    <p:cNvPr id="3722" name="Google Shape;3722;p59"/>
                    <p:cNvGrpSpPr/>
                    <p:nvPr/>
                  </p:nvGrpSpPr>
                  <p:grpSpPr>
                    <a:xfrm>
                      <a:off x="1156862" y="3936509"/>
                      <a:ext cx="101073" cy="25622"/>
                      <a:chOff x="1156862" y="3936509"/>
                      <a:chExt cx="101073" cy="25622"/>
                    </a:xfrm>
                  </p:grpSpPr>
                  <p:sp>
                    <p:nvSpPr>
                      <p:cNvPr id="3723" name="Google Shape;3723;p5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4" name="Google Shape;3724;p5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25" name="Google Shape;3725;p5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26" name="Google Shape;3726;p5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7" name="Google Shape;3727;p5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28" name="Google Shape;3728;p59"/>
                <p:cNvGrpSpPr/>
                <p:nvPr/>
              </p:nvGrpSpPr>
              <p:grpSpPr>
                <a:xfrm>
                  <a:off x="724986" y="3830189"/>
                  <a:ext cx="189533" cy="25626"/>
                  <a:chOff x="724986" y="3830189"/>
                  <a:chExt cx="189533" cy="25626"/>
                </a:xfrm>
              </p:grpSpPr>
              <p:sp>
                <p:nvSpPr>
                  <p:cNvPr id="3729" name="Google Shape;3729;p5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0" name="Google Shape;3730;p5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nvGrpSpPr>
          <p:cNvPr id="3731" name="Google Shape;3731;p59"/>
          <p:cNvGrpSpPr/>
          <p:nvPr/>
        </p:nvGrpSpPr>
        <p:grpSpPr>
          <a:xfrm>
            <a:off x="2249438" y="2249669"/>
            <a:ext cx="948701" cy="935378"/>
            <a:chOff x="2253298" y="2428317"/>
            <a:chExt cx="948701" cy="935378"/>
          </a:xfrm>
        </p:grpSpPr>
        <p:sp>
          <p:nvSpPr>
            <p:cNvPr id="3732" name="Google Shape;3732;p5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3" name="Google Shape;3733;p5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4" name="Google Shape;3734;p5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5" name="Google Shape;3735;p5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6" name="Google Shape;3736;p5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7" name="Google Shape;3737;p5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8" name="Google Shape;3738;p5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9" name="Google Shape;3739;p5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0" name="Google Shape;3740;p5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1" name="Google Shape;3741;p5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2" name="Google Shape;3742;p5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3" name="Google Shape;3743;p5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4" name="Google Shape;3744;p5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5" name="Google Shape;3745;p5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6" name="Google Shape;3746;p5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7" name="Google Shape;3747;p5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8" name="Google Shape;3748;p5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9" name="Google Shape;3749;p5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0" name="Google Shape;3750;p5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1" name="Google Shape;3751;p5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2" name="Google Shape;3752;p5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3" name="Google Shape;3753;p5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4" name="Google Shape;3754;p5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5" name="Google Shape;3755;p5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6" name="Google Shape;3756;p5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7" name="Google Shape;3757;p5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8" name="Google Shape;3758;p5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9" name="Google Shape;3759;p5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0" name="Google Shape;3760;p5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1" name="Google Shape;3761;p5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2" name="Google Shape;3762;p5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3" name="Google Shape;3763;p5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4" name="Google Shape;3764;p5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06" name="Shape 306"/>
        <p:cNvGrpSpPr/>
        <p:nvPr/>
      </p:nvGrpSpPr>
      <p:grpSpPr>
        <a:xfrm>
          <a:off x="0" y="0"/>
          <a:ext cx="0" cy="0"/>
          <a:chOff x="0" y="0"/>
          <a:chExt cx="0" cy="0"/>
        </a:xfrm>
      </p:grpSpPr>
      <p:sp>
        <p:nvSpPr>
          <p:cNvPr id="8" name="Google Shape;283;p31"/>
          <p:cNvSpPr txBox="1"/>
          <p:nvPr>
            <p:ph type="ctrTitle"/>
          </p:nvPr>
        </p:nvSpPr>
        <p:spPr>
          <a:xfrm>
            <a:off x="1578928" y="353695"/>
            <a:ext cx="5986145" cy="2314575"/>
          </a:xfrm>
          <a:prstGeom prst="rect">
            <a:avLst/>
          </a:prstGeom>
        </p:spPr>
        <p:txBody>
          <a:bodyPr spcFirstLastPara="1" wrap="square" lIns="91425" tIns="91425" rIns="91425" bIns="91425" anchor="t" anchorCtr="0">
            <a:noAutofit/>
          </a:bodyPr>
          <a:p>
            <a:pPr marL="0" lvl="0" indent="0" algn="ctr" rtl="0">
              <a:lnSpc>
                <a:spcPct val="90000"/>
              </a:lnSpc>
              <a:buNone/>
            </a:pPr>
            <a:r>
              <a:rPr lang="en-US" altLang="en-GB" sz="4600"/>
              <a:t>Jenis Kata</a:t>
            </a:r>
            <a:r>
              <a:rPr lang="en-US" altLang="en-GB" sz="4600">
                <a:latin typeface="Segoe UI Semibold" panose="020B0702040204020203" charset="0"/>
                <a:cs typeface="Segoe UI Semibold" panose="020B0702040204020203" charset="0"/>
              </a:rPr>
              <a:t> </a:t>
            </a:r>
            <a:r>
              <a:rPr lang="ar-SA" altLang="en-GB" sz="4600" b="1">
                <a:latin typeface="Segoe UI Semibold" panose="020B0702040204020203" charset="0"/>
                <a:cs typeface="Segoe UI Semibold" panose="020B0702040204020203" charset="0"/>
              </a:rPr>
              <a:t>السماوات</a:t>
            </a:r>
            <a:r>
              <a:rPr lang="en-US" altLang="ar-SA" sz="4600" b="1">
                <a:latin typeface="Segoe UI Semibold" panose="020B0702040204020203" charset="0"/>
                <a:cs typeface="Segoe UI Semibold" panose="020B0702040204020203" charset="0"/>
              </a:rPr>
              <a:t>  </a:t>
            </a:r>
            <a:r>
              <a:rPr lang="en-US" altLang="ar-SA" sz="4600" b="1">
                <a:noFill/>
              </a:rPr>
              <a:t>-</a:t>
            </a:r>
            <a:r>
              <a:rPr lang="en-US" altLang="en-GB" sz="4600"/>
              <a:t>Dalam Al-Quran</a:t>
            </a:r>
            <a:r>
              <a:rPr lang="en-US" altLang="en-GB" sz="4600">
                <a:noFill/>
              </a:rPr>
              <a:t>-</a:t>
            </a:r>
            <a:endParaRPr lang="en-US" altLang="en-GB" sz="4600">
              <a:noFill/>
            </a:endParaRPr>
          </a:p>
        </p:txBody>
      </p:sp>
      <p:sp>
        <p:nvSpPr>
          <p:cNvPr id="326" name="Google Shape;326;p33"/>
          <p:cNvSpPr/>
          <p:nvPr/>
        </p:nvSpPr>
        <p:spPr>
          <a:xfrm rot="714933">
            <a:off x="7624567" y="2298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 name="Group 35"/>
          <p:cNvGrpSpPr/>
          <p:nvPr/>
        </p:nvGrpSpPr>
        <p:grpSpPr>
          <a:xfrm>
            <a:off x="3769360" y="2333625"/>
            <a:ext cx="1605915" cy="1628140"/>
            <a:chOff x="5936" y="3068"/>
            <a:chExt cx="2529" cy="2564"/>
          </a:xfrm>
        </p:grpSpPr>
        <p:grpSp>
          <p:nvGrpSpPr>
            <p:cNvPr id="33" name="Group 32"/>
            <p:cNvGrpSpPr/>
            <p:nvPr/>
          </p:nvGrpSpPr>
          <p:grpSpPr>
            <a:xfrm rot="0">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1" name="Google Shape;322;p33"/>
              <p:cNvSpPr/>
              <p:nvPr/>
            </p:nvSpPr>
            <p:spPr>
              <a:xfrm>
                <a:off x="5707" y="5249"/>
                <a:ext cx="1736" cy="32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 name="Text Box 21"/>
            <p:cNvSpPr txBox="1"/>
            <p:nvPr/>
          </p:nvSpPr>
          <p:spPr>
            <a:xfrm>
              <a:off x="5936" y="3068"/>
              <a:ext cx="2529" cy="1113"/>
            </a:xfrm>
            <a:prstGeom prst="rect">
              <a:avLst/>
            </a:prstGeom>
            <a:noFill/>
          </p:spPr>
          <p:txBody>
            <a:bodyPr wrap="square" rtlCol="0" anchor="ctr" anchorCtr="0">
              <a:spAutoFit/>
            </a:bodyPr>
            <a:p>
              <a:pPr algn="ctr" rtl="1" fontAlgn="ctr"/>
              <a:r>
                <a:rPr lang="ar-SA" sz="4000">
                  <a:latin typeface="Segoe UI Semibold" panose="020B0702040204020203" charset="0"/>
                  <a:cs typeface="Segoe UI Semibold" panose="020B0702040204020203" charset="0"/>
                </a:rPr>
                <a:t>المادية</a:t>
              </a:r>
              <a:endParaRPr lang="ar-SA" sz="4000">
                <a:latin typeface="Segoe UI Semibold" panose="020B0702040204020203" charset="0"/>
                <a:cs typeface="Segoe UI Semibold" panose="020B0702040204020203" charset="0"/>
              </a:endParaRPr>
            </a:p>
          </p:txBody>
        </p:sp>
      </p:grpSp>
      <p:sp>
        <p:nvSpPr>
          <p:cNvPr id="26" name="Google Shape;318;p33" descr="no1" title="no1"/>
          <p:cNvSpPr txBox="1"/>
          <p:nvPr/>
        </p:nvSpPr>
        <p:spPr>
          <a:xfrm>
            <a:off x="18796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7" name="Google Shape;322;p33"/>
          <p:cNvSpPr/>
          <p:nvPr/>
        </p:nvSpPr>
        <p:spPr>
          <a:xfrm>
            <a:off x="448945" y="3204210"/>
            <a:ext cx="525780" cy="1962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Text Box 27" descr="gh" title="ghoziyah"/>
          <p:cNvSpPr txBox="1"/>
          <p:nvPr/>
        </p:nvSpPr>
        <p:spPr>
          <a:xfrm>
            <a:off x="1203325" y="2618105"/>
            <a:ext cx="1605915" cy="706755"/>
          </a:xfrm>
          <a:prstGeom prst="rect">
            <a:avLst/>
          </a:prstGeom>
          <a:noFill/>
        </p:spPr>
        <p:txBody>
          <a:bodyPr wrap="square" rtlCol="0" anchor="ctr" anchorCtr="0">
            <a:spAutoFit/>
          </a:bodyPr>
          <a:p>
            <a:pPr algn="ctr" rtl="1" fontAlgn="ctr"/>
            <a:r>
              <a:rPr lang="ar-SA" sz="4000">
                <a:latin typeface="Segoe UI Semibold" panose="020B0702040204020203" charset="0"/>
                <a:cs typeface="Segoe UI Semibold" panose="020B0702040204020203" charset="0"/>
              </a:rPr>
              <a:t>الغازية</a:t>
            </a:r>
            <a:endParaRPr lang="ar-SA" sz="4000">
              <a:latin typeface="Segoe UI Semibold" panose="020B0702040204020203" charset="0"/>
              <a:cs typeface="Segoe UI Semibold" panose="020B0702040204020203" charset="0"/>
            </a:endParaRP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endPar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1" name="Google Shape;322;p33"/>
            <p:cNvSpPr/>
            <p:nvPr/>
          </p:nvSpPr>
          <p:spPr>
            <a:xfrm>
              <a:off x="10276" y="4484"/>
              <a:ext cx="828" cy="30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Text Box 31"/>
            <p:cNvSpPr txBox="1"/>
            <p:nvPr/>
          </p:nvSpPr>
          <p:spPr>
            <a:xfrm>
              <a:off x="7336" y="3554"/>
              <a:ext cx="2529" cy="1113"/>
            </a:xfrm>
            <a:prstGeom prst="rect">
              <a:avLst/>
            </a:prstGeom>
            <a:noFill/>
          </p:spPr>
          <p:txBody>
            <a:bodyPr wrap="square" rtlCol="0" anchor="ctr" anchorCtr="0">
              <a:spAutoFit/>
            </a:bodyPr>
            <a:p>
              <a:pPr algn="ctr" rtl="1" fontAlgn="ctr"/>
              <a:r>
                <a:rPr lang="ar-SA" sz="4000">
                  <a:latin typeface="Segoe UI Semibold" panose="020B0702040204020203" charset="0"/>
                  <a:cs typeface="Segoe UI Semibold" panose="020B0702040204020203" charset="0"/>
                </a:rPr>
                <a:t>الأثرية</a:t>
              </a:r>
              <a:endParaRPr lang="ar-SA" sz="4000">
                <a:latin typeface="Segoe UI Semibold" panose="020B0702040204020203" charset="0"/>
                <a:cs typeface="Segoe UI Semibold" panose="020B0702040204020203" charset="0"/>
              </a:endParaRP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p>
            <a:pPr algn="r"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 name="Text Box 1"/>
          <p:cNvSpPr txBox="1"/>
          <p:nvPr/>
        </p:nvSpPr>
        <p:spPr>
          <a:xfrm>
            <a:off x="4048125" y="8453120"/>
            <a:ext cx="6591300" cy="245110"/>
          </a:xfrm>
          <a:prstGeom prst="rect">
            <a:avLst/>
          </a:prstGeom>
          <a:noFill/>
        </p:spPr>
        <p:txBody>
          <a:bodyPr wrap="square" rtlCol="0" anchor="b" anchorCtr="0">
            <a:spAutoFit/>
          </a:bodyPr>
          <a:p>
            <a:pPr algn="l" rtl="1" fontAlgn="ctr"/>
            <a:r>
              <a:rPr lang="id-ID" altLang="ar-SA" sz="1000">
                <a:latin typeface="Google Sans Medium" panose="020B0603030502040203" charset="0"/>
                <a:cs typeface="Google Sans Medium" panose="020B0603030502040203" charset="0"/>
              </a:rPr>
              <a:t>Langit Gas</a:t>
            </a:r>
            <a:endParaRPr lang="id-ID" altLang="ar-SA" sz="1000">
              <a:latin typeface="Google Sans Medium" panose="020B0603030502040203" charset="0"/>
              <a:cs typeface="Google Sans Medium" panose="020B0603030502040203" charset="0"/>
            </a:endParaRP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p:transition spd="slow">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3768" name="Shape 3768"/>
        <p:cNvGrpSpPr/>
        <p:nvPr/>
      </p:nvGrpSpPr>
      <p:grpSpPr>
        <a:xfrm>
          <a:off x="0" y="0"/>
          <a:ext cx="0" cy="0"/>
          <a:chOff x="0" y="0"/>
          <a:chExt cx="0" cy="0"/>
        </a:xfrm>
      </p:grpSpPr>
      <p:grpSp>
        <p:nvGrpSpPr>
          <p:cNvPr id="3769" name="Google Shape;3769;p60"/>
          <p:cNvGrpSpPr/>
          <p:nvPr/>
        </p:nvGrpSpPr>
        <p:grpSpPr>
          <a:xfrm>
            <a:off x="3339745" y="952988"/>
            <a:ext cx="2363393" cy="1017867"/>
            <a:chOff x="3292400" y="1219146"/>
            <a:chExt cx="2615240" cy="1110239"/>
          </a:xfrm>
        </p:grpSpPr>
        <p:sp>
          <p:nvSpPr>
            <p:cNvPr id="3770" name="Google Shape;3770;p6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771" name="Google Shape;3771;p6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72" name="Google Shape;3772;p6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JANUARY</a:t>
              </a:r>
              <a:endParaRPr sz="400">
                <a:solidFill>
                  <a:srgbClr val="FFFFFF"/>
                </a:solidFill>
              </a:endParaRPr>
            </a:p>
          </p:txBody>
        </p:sp>
        <p:sp>
          <p:nvSpPr>
            <p:cNvPr id="3773" name="Google Shape;3773;p6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FEBRUARY</a:t>
              </a:r>
              <a:endParaRPr sz="400">
                <a:solidFill>
                  <a:srgbClr val="FFFFFF"/>
                </a:solidFill>
              </a:endParaRPr>
            </a:p>
          </p:txBody>
        </p:sp>
        <p:sp>
          <p:nvSpPr>
            <p:cNvPr id="3774" name="Google Shape;3774;p6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MARCH</a:t>
              </a:r>
              <a:endParaRPr sz="400">
                <a:solidFill>
                  <a:srgbClr val="FFFFFF"/>
                </a:solidFill>
              </a:endParaRPr>
            </a:p>
          </p:txBody>
        </p:sp>
        <p:sp>
          <p:nvSpPr>
            <p:cNvPr id="3775" name="Google Shape;3775;p6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APRIL</a:t>
              </a:r>
              <a:endParaRPr sz="400">
                <a:solidFill>
                  <a:srgbClr val="FFFFFF"/>
                </a:solidFill>
              </a:endParaRPr>
            </a:p>
          </p:txBody>
        </p:sp>
        <p:sp>
          <p:nvSpPr>
            <p:cNvPr id="3776" name="Google Shape;3776;p6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MAY</a:t>
              </a:r>
              <a:endParaRPr sz="400">
                <a:solidFill>
                  <a:srgbClr val="FFFFFF"/>
                </a:solidFill>
              </a:endParaRPr>
            </a:p>
          </p:txBody>
        </p:sp>
        <p:sp>
          <p:nvSpPr>
            <p:cNvPr id="3777" name="Google Shape;3777;p6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JUNE</a:t>
              </a:r>
              <a:endParaRPr sz="400">
                <a:solidFill>
                  <a:srgbClr val="FFFFFF"/>
                </a:solidFill>
              </a:endParaRPr>
            </a:p>
          </p:txBody>
        </p:sp>
        <p:sp>
          <p:nvSpPr>
            <p:cNvPr id="3778" name="Google Shape;3778;p6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1</a:t>
              </a:r>
              <a:endParaRPr sz="400">
                <a:solidFill>
                  <a:srgbClr val="FFFFFF"/>
                </a:solidFill>
              </a:endParaRPr>
            </a:p>
          </p:txBody>
        </p:sp>
        <p:sp>
          <p:nvSpPr>
            <p:cNvPr id="3779" name="Google Shape;3779;p6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2</a:t>
              </a:r>
              <a:endParaRPr sz="400">
                <a:solidFill>
                  <a:srgbClr val="FFFFFF"/>
                </a:solidFill>
              </a:endParaRPr>
            </a:p>
          </p:txBody>
        </p:sp>
        <p:sp>
          <p:nvSpPr>
            <p:cNvPr id="3780" name="Google Shape;3780;p6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1" name="Google Shape;3781;p6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sp>
          <p:nvSpPr>
            <p:cNvPr id="3782" name="Google Shape;3782;p6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3" name="Google Shape;3783;p6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grpSp>
          <p:nvGrpSpPr>
            <p:cNvPr id="3784" name="Google Shape;3784;p60"/>
            <p:cNvGrpSpPr/>
            <p:nvPr/>
          </p:nvGrpSpPr>
          <p:grpSpPr>
            <a:xfrm>
              <a:off x="3748438" y="1378608"/>
              <a:ext cx="2159202" cy="903971"/>
              <a:chOff x="1683525" y="2179850"/>
              <a:chExt cx="4519050" cy="2134525"/>
            </a:xfrm>
          </p:grpSpPr>
          <p:sp>
            <p:nvSpPr>
              <p:cNvPr id="3785" name="Google Shape;3785;p6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6" name="Google Shape;3786;p6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7" name="Google Shape;3787;p6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8" name="Google Shape;3788;p6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9" name="Google Shape;3789;p6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0" name="Google Shape;3790;p6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1" name="Google Shape;3791;p6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2" name="Google Shape;3792;p6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3" name="Google Shape;3793;p6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4" name="Google Shape;3794;p6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5" name="Google Shape;3795;p6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6" name="Google Shape;3796;p6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797" name="Google Shape;3797;p60"/>
          <p:cNvGraphicFramePr/>
          <p:nvPr/>
        </p:nvGraphicFramePr>
        <p:xfrm>
          <a:off x="5935838" y="2130461"/>
          <a:ext cx="3000000" cy="3000000"/>
        </p:xfrm>
        <a:graphic>
          <a:graphicData uri="http://schemas.openxmlformats.org/drawingml/2006/table">
            <a:tbl>
              <a:tblPr>
                <a:noFill/>
                <a:tableStyleId>{3705B4D3-1A3C-46D3-9B5D-2E3A499F1FC1}</a:tableStyleId>
              </a:tblPr>
              <a:tblGrid>
                <a:gridCol w="622825"/>
                <a:gridCol w="622825"/>
                <a:gridCol w="622825"/>
                <a:gridCol w="622825"/>
              </a:tblGrid>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tr>
            </a:tbl>
          </a:graphicData>
        </a:graphic>
      </p:graphicFrame>
      <p:grpSp>
        <p:nvGrpSpPr>
          <p:cNvPr id="3798" name="Google Shape;3798;p60"/>
          <p:cNvGrpSpPr/>
          <p:nvPr/>
        </p:nvGrpSpPr>
        <p:grpSpPr>
          <a:xfrm>
            <a:off x="5935948" y="3189058"/>
            <a:ext cx="2496964" cy="1001454"/>
            <a:chOff x="1919611" y="789980"/>
            <a:chExt cx="1474179" cy="606868"/>
          </a:xfrm>
        </p:grpSpPr>
        <p:cxnSp>
          <p:nvCxnSpPr>
            <p:cNvPr id="3799" name="Google Shape;3799;p6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0" name="Google Shape;3800;p6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1" name="Google Shape;3801;p6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802" name="Google Shape;3802;p6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JANUARY</a:t>
              </a:r>
              <a:endParaRPr sz="400">
                <a:solidFill>
                  <a:srgbClr val="E3E9ED"/>
                </a:solidFill>
              </a:endParaRPr>
            </a:p>
          </p:txBody>
        </p:sp>
        <p:sp>
          <p:nvSpPr>
            <p:cNvPr id="3803" name="Google Shape;3803;p6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FEBRUARY</a:t>
              </a:r>
              <a:endParaRPr sz="400">
                <a:solidFill>
                  <a:srgbClr val="E3E9ED"/>
                </a:solidFill>
              </a:endParaRPr>
            </a:p>
          </p:txBody>
        </p:sp>
        <p:sp>
          <p:nvSpPr>
            <p:cNvPr id="3804" name="Google Shape;3804;p6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MARCH</a:t>
              </a:r>
              <a:endParaRPr sz="400">
                <a:solidFill>
                  <a:srgbClr val="E3E9ED"/>
                </a:solidFill>
              </a:endParaRPr>
            </a:p>
          </p:txBody>
        </p:sp>
        <p:sp>
          <p:nvSpPr>
            <p:cNvPr id="3805" name="Google Shape;3805;p6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APRIL</a:t>
              </a:r>
              <a:endParaRPr sz="400">
                <a:solidFill>
                  <a:srgbClr val="E3E9ED"/>
                </a:solidFill>
              </a:endParaRPr>
            </a:p>
          </p:txBody>
        </p:sp>
        <p:sp>
          <p:nvSpPr>
            <p:cNvPr id="3806" name="Google Shape;3806;p6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7" name="Google Shape;3807;p6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8" name="Google Shape;3808;p6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9" name="Google Shape;3809;p6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0" name="Google Shape;3810;p6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1" name="Google Shape;3811;p6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2" name="Google Shape;3812;p6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GB" sz="400">
                  <a:solidFill>
                    <a:srgbClr val="E3E9ED"/>
                  </a:solidFill>
                </a:rPr>
                <a:t>PHASE 1</a:t>
              </a:r>
              <a:endParaRPr sz="400">
                <a:solidFill>
                  <a:srgbClr val="E3E9ED"/>
                </a:solidFill>
              </a:endParaRPr>
            </a:p>
          </p:txBody>
        </p:sp>
        <p:sp>
          <p:nvSpPr>
            <p:cNvPr id="3813" name="Google Shape;3813;p6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1</a:t>
              </a:r>
              <a:endParaRPr sz="400">
                <a:solidFill>
                  <a:srgbClr val="E3E9ED"/>
                </a:solidFill>
              </a:endParaRPr>
            </a:p>
          </p:txBody>
        </p:sp>
        <p:sp>
          <p:nvSpPr>
            <p:cNvPr id="3814" name="Google Shape;3814;p6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2</a:t>
              </a:r>
              <a:endParaRPr sz="400">
                <a:solidFill>
                  <a:srgbClr val="E3E9ED"/>
                </a:solidFill>
              </a:endParaRPr>
            </a:p>
          </p:txBody>
        </p:sp>
        <p:sp>
          <p:nvSpPr>
            <p:cNvPr id="3815" name="Google Shape;3815;p6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16" name="Google Shape;3816;p60"/>
          <p:cNvGrpSpPr/>
          <p:nvPr/>
        </p:nvGrpSpPr>
        <p:grpSpPr>
          <a:xfrm>
            <a:off x="712562" y="998017"/>
            <a:ext cx="2394370" cy="976502"/>
            <a:chOff x="749309" y="1112739"/>
            <a:chExt cx="2371603" cy="976502"/>
          </a:xfrm>
        </p:grpSpPr>
        <p:sp>
          <p:nvSpPr>
            <p:cNvPr id="3817" name="Google Shape;3817;p6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8" name="Google Shape;3818;p6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9" name="Google Shape;3819;p6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0" name="Google Shape;3820;p6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1" name="Google Shape;3821;p6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2" name="Google Shape;3822;p6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3" name="Google Shape;3823;p6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4" name="Google Shape;3824;p6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5" name="Google Shape;3825;p6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6" name="Google Shape;3826;p6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7" name="Google Shape;3827;p6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8" name="Google Shape;3828;p6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9" name="Google Shape;3829;p6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0" name="Google Shape;3830;p6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1" name="Google Shape;3831;p6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2" name="Google Shape;3832;p6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3" name="Google Shape;3833;p6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4" name="Google Shape;3834;p6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5" name="Google Shape;3835;p6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6" name="Google Shape;3836;p6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7" name="Google Shape;3837;p6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8" name="Google Shape;3838;p6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9" name="Google Shape;3839;p6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0" name="Google Shape;3840;p6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1" name="Google Shape;3841;p6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2" name="Google Shape;3842;p6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3" name="Google Shape;3843;p6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4" name="Google Shape;3844;p6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5" name="Google Shape;3845;p6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6" name="Google Shape;3846;p6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7" name="Google Shape;3847;p6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8" name="Google Shape;3848;p6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aphicFrame>
        <p:nvGraphicFramePr>
          <p:cNvPr id="3849" name="Google Shape;3849;p60"/>
          <p:cNvGraphicFramePr/>
          <p:nvPr/>
        </p:nvGraphicFramePr>
        <p:xfrm>
          <a:off x="5935863" y="996311"/>
          <a:ext cx="3000000" cy="3000000"/>
        </p:xfrm>
        <a:graphic>
          <a:graphicData uri="http://schemas.openxmlformats.org/drawingml/2006/table">
            <a:tbl>
              <a:tblPr>
                <a:noFill/>
                <a:tableStyleId>{3705B4D3-1A3C-46D3-9B5D-2E3A499F1FC1}</a:tableStyleId>
              </a:tblPr>
              <a:tblGrid>
                <a:gridCol w="622825"/>
                <a:gridCol w="622825"/>
                <a:gridCol w="622825"/>
                <a:gridCol w="622825"/>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r>
            </a:tbl>
          </a:graphicData>
        </a:graphic>
      </p:graphicFrame>
      <p:graphicFrame>
        <p:nvGraphicFramePr>
          <p:cNvPr id="3850" name="Google Shape;3850;p60"/>
          <p:cNvGraphicFramePr/>
          <p:nvPr/>
        </p:nvGraphicFramePr>
        <p:xfrm>
          <a:off x="3342575" y="2130461"/>
          <a:ext cx="3000000" cy="3000000"/>
        </p:xfrm>
        <a:graphic>
          <a:graphicData uri="http://schemas.openxmlformats.org/drawingml/2006/table">
            <a:tbl>
              <a:tblPr>
                <a:noFill/>
                <a:tableStyleId>{3705B4D3-1A3C-46D3-9B5D-2E3A499F1FC1}</a:tableStyleId>
              </a:tblPr>
              <a:tblGrid>
                <a:gridCol w="590850"/>
                <a:gridCol w="590850"/>
                <a:gridCol w="590850"/>
                <a:gridCol w="590850"/>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r>
            </a:tbl>
          </a:graphicData>
        </a:graphic>
      </p:graphicFrame>
      <p:grpSp>
        <p:nvGrpSpPr>
          <p:cNvPr id="3851" name="Google Shape;3851;p60"/>
          <p:cNvGrpSpPr/>
          <p:nvPr/>
        </p:nvGrpSpPr>
        <p:grpSpPr>
          <a:xfrm>
            <a:off x="4086505" y="2517104"/>
            <a:ext cx="1517436" cy="74460"/>
            <a:chOff x="3980086" y="2804397"/>
            <a:chExt cx="1227600" cy="66900"/>
          </a:xfrm>
        </p:grpSpPr>
        <p:sp>
          <p:nvSpPr>
            <p:cNvPr id="3852" name="Google Shape;3852;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3" name="Google Shape;3853;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54" name="Google Shape;3854;p60"/>
          <p:cNvGrpSpPr/>
          <p:nvPr/>
        </p:nvGrpSpPr>
        <p:grpSpPr>
          <a:xfrm>
            <a:off x="4711569" y="2809692"/>
            <a:ext cx="892956" cy="74460"/>
            <a:chOff x="3980086" y="2804397"/>
            <a:chExt cx="1227600" cy="66900"/>
          </a:xfrm>
        </p:grpSpPr>
        <p:sp>
          <p:nvSpPr>
            <p:cNvPr id="3855" name="Google Shape;3855;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6" name="Google Shape;3856;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57" name="Google Shape;3857;p60"/>
          <p:cNvGrpSpPr/>
          <p:nvPr/>
        </p:nvGrpSpPr>
        <p:grpSpPr>
          <a:xfrm>
            <a:off x="3344661" y="3168575"/>
            <a:ext cx="2363244" cy="1005943"/>
            <a:chOff x="3358415" y="3361302"/>
            <a:chExt cx="2363244" cy="1024695"/>
          </a:xfrm>
        </p:grpSpPr>
        <p:grpSp>
          <p:nvGrpSpPr>
            <p:cNvPr id="3858" name="Google Shape;3858;p60"/>
            <p:cNvGrpSpPr/>
            <p:nvPr/>
          </p:nvGrpSpPr>
          <p:grpSpPr>
            <a:xfrm>
              <a:off x="3358415" y="3361302"/>
              <a:ext cx="441300" cy="1024695"/>
              <a:chOff x="3358415" y="3361302"/>
              <a:chExt cx="441300" cy="1024695"/>
            </a:xfrm>
          </p:grpSpPr>
          <p:sp>
            <p:nvSpPr>
              <p:cNvPr id="3859" name="Google Shape;3859;p6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0" name="Google Shape;3860;p6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1" name="Google Shape;3861;p6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2" name="Google Shape;3862;p6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3" name="Google Shape;3863;p6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4" name="Google Shape;3864;p6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65" name="Google Shape;3865;p60"/>
            <p:cNvGrpSpPr/>
            <p:nvPr/>
          </p:nvGrpSpPr>
          <p:grpSpPr>
            <a:xfrm>
              <a:off x="3838901" y="3361302"/>
              <a:ext cx="441300" cy="1024695"/>
              <a:chOff x="3838901" y="3361302"/>
              <a:chExt cx="441300" cy="1024695"/>
            </a:xfrm>
          </p:grpSpPr>
          <p:sp>
            <p:nvSpPr>
              <p:cNvPr id="3866" name="Google Shape;3866;p6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7" name="Google Shape;3867;p6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8" name="Google Shape;3868;p6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9" name="Google Shape;3869;p6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0" name="Google Shape;3870;p6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1" name="Google Shape;3871;p6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72" name="Google Shape;3872;p60"/>
            <p:cNvGrpSpPr/>
            <p:nvPr/>
          </p:nvGrpSpPr>
          <p:grpSpPr>
            <a:xfrm>
              <a:off x="4319387" y="3361302"/>
              <a:ext cx="441300" cy="1024695"/>
              <a:chOff x="4319387" y="3361302"/>
              <a:chExt cx="441300" cy="1024695"/>
            </a:xfrm>
          </p:grpSpPr>
          <p:sp>
            <p:nvSpPr>
              <p:cNvPr id="3873" name="Google Shape;3873;p6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4" name="Google Shape;3874;p6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5" name="Google Shape;3875;p6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6" name="Google Shape;3876;p6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7" name="Google Shape;3877;p6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8" name="Google Shape;3878;p6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79" name="Google Shape;3879;p60"/>
            <p:cNvGrpSpPr/>
            <p:nvPr/>
          </p:nvGrpSpPr>
          <p:grpSpPr>
            <a:xfrm>
              <a:off x="4799873" y="3361302"/>
              <a:ext cx="441300" cy="1024695"/>
              <a:chOff x="4799873" y="3361302"/>
              <a:chExt cx="441300" cy="1024695"/>
            </a:xfrm>
          </p:grpSpPr>
          <p:sp>
            <p:nvSpPr>
              <p:cNvPr id="3880" name="Google Shape;3880;p6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1" name="Google Shape;3881;p6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2" name="Google Shape;3882;p6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3" name="Google Shape;3883;p6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4" name="Google Shape;3884;p6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5" name="Google Shape;3885;p6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86" name="Google Shape;3886;p60"/>
            <p:cNvGrpSpPr/>
            <p:nvPr/>
          </p:nvGrpSpPr>
          <p:grpSpPr>
            <a:xfrm>
              <a:off x="5280360" y="3361302"/>
              <a:ext cx="441300" cy="1024695"/>
              <a:chOff x="5280360" y="3361302"/>
              <a:chExt cx="441300" cy="1024695"/>
            </a:xfrm>
          </p:grpSpPr>
          <p:sp>
            <p:nvSpPr>
              <p:cNvPr id="3887" name="Google Shape;3887;p6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8" name="Google Shape;3888;p6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9" name="Google Shape;3889;p6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0" name="Google Shape;3890;p6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1" name="Google Shape;3891;p6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2" name="Google Shape;3892;p6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aphicFrame>
        <p:nvGraphicFramePr>
          <p:cNvPr id="3893" name="Google Shape;3893;p60"/>
          <p:cNvGraphicFramePr/>
          <p:nvPr/>
        </p:nvGraphicFramePr>
        <p:xfrm>
          <a:off x="711088" y="2130461"/>
          <a:ext cx="3000000" cy="3000000"/>
        </p:xfrm>
        <a:graphic>
          <a:graphicData uri="http://schemas.openxmlformats.org/drawingml/2006/table">
            <a:tbl>
              <a:tblPr>
                <a:noFill/>
                <a:tableStyleId>{3705B4D3-1A3C-46D3-9B5D-2E3A499F1FC1}</a:tableStyleId>
              </a:tblPr>
              <a:tblGrid>
                <a:gridCol w="600900"/>
                <a:gridCol w="600900"/>
                <a:gridCol w="600900"/>
                <a:gridCol w="600900"/>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r>
            </a:tbl>
          </a:graphicData>
        </a:graphic>
      </p:graphicFrame>
      <p:grpSp>
        <p:nvGrpSpPr>
          <p:cNvPr id="3894" name="Google Shape;3894;p60"/>
          <p:cNvGrpSpPr/>
          <p:nvPr/>
        </p:nvGrpSpPr>
        <p:grpSpPr>
          <a:xfrm>
            <a:off x="712613" y="3180186"/>
            <a:ext cx="2403614" cy="1005900"/>
            <a:chOff x="726450" y="3372825"/>
            <a:chExt cx="2403614" cy="1005900"/>
          </a:xfrm>
        </p:grpSpPr>
        <p:grpSp>
          <p:nvGrpSpPr>
            <p:cNvPr id="3895" name="Google Shape;3895;p60"/>
            <p:cNvGrpSpPr/>
            <p:nvPr/>
          </p:nvGrpSpPr>
          <p:grpSpPr>
            <a:xfrm>
              <a:off x="726450" y="3696000"/>
              <a:ext cx="2403614" cy="500898"/>
              <a:chOff x="726450" y="3696000"/>
              <a:chExt cx="2403614" cy="500898"/>
            </a:xfrm>
          </p:grpSpPr>
          <p:sp>
            <p:nvSpPr>
              <p:cNvPr id="3896" name="Google Shape;3896;p6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97" name="Google Shape;3897;p6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98" name="Google Shape;3898;p60"/>
            <p:cNvGrpSpPr/>
            <p:nvPr/>
          </p:nvGrpSpPr>
          <p:grpSpPr>
            <a:xfrm>
              <a:off x="1348050" y="3372825"/>
              <a:ext cx="1720425" cy="1005900"/>
              <a:chOff x="1348050" y="3372825"/>
              <a:chExt cx="1720425" cy="1005900"/>
            </a:xfrm>
          </p:grpSpPr>
          <p:sp>
            <p:nvSpPr>
              <p:cNvPr id="3899" name="Google Shape;3899;p6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0" name="Google Shape;3900;p6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1" name="Google Shape;3901;p6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2" name="Google Shape;3902;p6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3" name="Google Shape;3903;p6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904" name="Google Shape;3904;p60"/>
            <p:cNvGrpSpPr/>
            <p:nvPr/>
          </p:nvGrpSpPr>
          <p:grpSpPr>
            <a:xfrm>
              <a:off x="1455707" y="3731058"/>
              <a:ext cx="1491150" cy="417657"/>
              <a:chOff x="1455707" y="3731058"/>
              <a:chExt cx="1491150" cy="417657"/>
            </a:xfrm>
          </p:grpSpPr>
          <p:grpSp>
            <p:nvGrpSpPr>
              <p:cNvPr id="3905" name="Google Shape;3905;p60"/>
              <p:cNvGrpSpPr/>
              <p:nvPr/>
            </p:nvGrpSpPr>
            <p:grpSpPr>
              <a:xfrm>
                <a:off x="1472938" y="3745828"/>
                <a:ext cx="72126" cy="53788"/>
                <a:chOff x="1472938" y="3745828"/>
                <a:chExt cx="72126" cy="53788"/>
              </a:xfrm>
            </p:grpSpPr>
            <p:sp>
              <p:nvSpPr>
                <p:cNvPr id="3906" name="Google Shape;3906;p6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7" name="Google Shape;3907;p6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08" name="Google Shape;3908;p60"/>
              <p:cNvGrpSpPr/>
              <p:nvPr/>
            </p:nvGrpSpPr>
            <p:grpSpPr>
              <a:xfrm>
                <a:off x="1819181" y="4089633"/>
                <a:ext cx="72126" cy="53788"/>
                <a:chOff x="1819181" y="4089633"/>
                <a:chExt cx="72126" cy="53788"/>
              </a:xfrm>
            </p:grpSpPr>
            <p:sp>
              <p:nvSpPr>
                <p:cNvPr id="3909" name="Google Shape;3909;p6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0" name="Google Shape;3910;p6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11" name="Google Shape;3911;p60"/>
              <p:cNvGrpSpPr/>
              <p:nvPr/>
            </p:nvGrpSpPr>
            <p:grpSpPr>
              <a:xfrm>
                <a:off x="1455707" y="4084171"/>
                <a:ext cx="64321" cy="64544"/>
                <a:chOff x="1455707" y="4084171"/>
                <a:chExt cx="64321" cy="64544"/>
              </a:xfrm>
            </p:grpSpPr>
            <p:sp>
              <p:nvSpPr>
                <p:cNvPr id="3912" name="Google Shape;3912;p6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3" name="Google Shape;3913;p6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14" name="Google Shape;3914;p60"/>
              <p:cNvGrpSpPr/>
              <p:nvPr/>
            </p:nvGrpSpPr>
            <p:grpSpPr>
              <a:xfrm>
                <a:off x="1818610" y="3731058"/>
                <a:ext cx="64321" cy="64544"/>
                <a:chOff x="1818610" y="3731058"/>
                <a:chExt cx="64321" cy="64544"/>
              </a:xfrm>
            </p:grpSpPr>
            <p:sp>
              <p:nvSpPr>
                <p:cNvPr id="3915" name="Google Shape;3915;p6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6" name="Google Shape;3916;p6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17" name="Google Shape;3917;p60"/>
              <p:cNvGrpSpPr/>
              <p:nvPr/>
            </p:nvGrpSpPr>
            <p:grpSpPr>
              <a:xfrm>
                <a:off x="2172491" y="4089633"/>
                <a:ext cx="72126" cy="53788"/>
                <a:chOff x="2172491" y="4089633"/>
                <a:chExt cx="72126" cy="53788"/>
              </a:xfrm>
            </p:grpSpPr>
            <p:sp>
              <p:nvSpPr>
                <p:cNvPr id="3918" name="Google Shape;3918;p6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9" name="Google Shape;3919;p6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0" name="Google Shape;3920;p60"/>
              <p:cNvGrpSpPr/>
              <p:nvPr/>
            </p:nvGrpSpPr>
            <p:grpSpPr>
              <a:xfrm>
                <a:off x="2171920" y="3731058"/>
                <a:ext cx="64321" cy="64544"/>
                <a:chOff x="2171920" y="3731058"/>
                <a:chExt cx="64321" cy="64544"/>
              </a:xfrm>
            </p:grpSpPr>
            <p:sp>
              <p:nvSpPr>
                <p:cNvPr id="3921" name="Google Shape;3921;p6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2" name="Google Shape;3922;p6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3" name="Google Shape;3923;p60"/>
              <p:cNvGrpSpPr/>
              <p:nvPr/>
            </p:nvGrpSpPr>
            <p:grpSpPr>
              <a:xfrm>
                <a:off x="2874730" y="3745828"/>
                <a:ext cx="72126" cy="53788"/>
                <a:chOff x="2874730" y="3745828"/>
                <a:chExt cx="72126" cy="53788"/>
              </a:xfrm>
            </p:grpSpPr>
            <p:sp>
              <p:nvSpPr>
                <p:cNvPr id="3924" name="Google Shape;3924;p6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5" name="Google Shape;3925;p6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6" name="Google Shape;3926;p60"/>
              <p:cNvGrpSpPr/>
              <p:nvPr/>
            </p:nvGrpSpPr>
            <p:grpSpPr>
              <a:xfrm>
                <a:off x="2878589" y="4081481"/>
                <a:ext cx="64321" cy="64544"/>
                <a:chOff x="2878589" y="4081481"/>
                <a:chExt cx="64321" cy="64544"/>
              </a:xfrm>
            </p:grpSpPr>
            <p:sp>
              <p:nvSpPr>
                <p:cNvPr id="3927" name="Google Shape;3927;p6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8" name="Google Shape;3928;p6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9" name="Google Shape;3929;p60"/>
              <p:cNvGrpSpPr/>
              <p:nvPr/>
            </p:nvGrpSpPr>
            <p:grpSpPr>
              <a:xfrm>
                <a:off x="2525796" y="4089633"/>
                <a:ext cx="72126" cy="53788"/>
                <a:chOff x="2525796" y="4089633"/>
                <a:chExt cx="72126" cy="53788"/>
              </a:xfrm>
            </p:grpSpPr>
            <p:sp>
              <p:nvSpPr>
                <p:cNvPr id="3930" name="Google Shape;3930;p6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1" name="Google Shape;3931;p6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32" name="Google Shape;3932;p60"/>
              <p:cNvGrpSpPr/>
              <p:nvPr/>
            </p:nvGrpSpPr>
            <p:grpSpPr>
              <a:xfrm>
                <a:off x="2525225" y="3731058"/>
                <a:ext cx="64321" cy="64544"/>
                <a:chOff x="2525225" y="3731058"/>
                <a:chExt cx="64321" cy="64544"/>
              </a:xfrm>
            </p:grpSpPr>
            <p:sp>
              <p:nvSpPr>
                <p:cNvPr id="3933" name="Google Shape;3933;p6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4" name="Google Shape;3934;p6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3938" name="Shape 3938"/>
        <p:cNvGrpSpPr/>
        <p:nvPr/>
      </p:nvGrpSpPr>
      <p:grpSpPr>
        <a:xfrm>
          <a:off x="0" y="0"/>
          <a:ext cx="0" cy="0"/>
          <a:chOff x="0" y="0"/>
          <a:chExt cx="0" cy="0"/>
        </a:xfrm>
      </p:grpSpPr>
      <p:grpSp>
        <p:nvGrpSpPr>
          <p:cNvPr id="3939" name="Google Shape;3939;p61"/>
          <p:cNvGrpSpPr/>
          <p:nvPr/>
        </p:nvGrpSpPr>
        <p:grpSpPr>
          <a:xfrm>
            <a:off x="5780153" y="1859606"/>
            <a:ext cx="671400" cy="674856"/>
            <a:chOff x="5780148" y="1859605"/>
            <a:chExt cx="671400" cy="674856"/>
          </a:xfrm>
        </p:grpSpPr>
        <p:sp>
          <p:nvSpPr>
            <p:cNvPr id="3940" name="Google Shape;3940;p6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1" name="Google Shape;3941;p6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2" name="Google Shape;3942;p6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3" name="Google Shape;3943;p6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44" name="Google Shape;3944;p61"/>
          <p:cNvGrpSpPr/>
          <p:nvPr/>
        </p:nvGrpSpPr>
        <p:grpSpPr>
          <a:xfrm>
            <a:off x="716996" y="971307"/>
            <a:ext cx="845921" cy="690752"/>
            <a:chOff x="732428" y="1198513"/>
            <a:chExt cx="845921" cy="690752"/>
          </a:xfrm>
        </p:grpSpPr>
        <p:grpSp>
          <p:nvGrpSpPr>
            <p:cNvPr id="3945" name="Google Shape;3945;p61"/>
            <p:cNvGrpSpPr/>
            <p:nvPr/>
          </p:nvGrpSpPr>
          <p:grpSpPr>
            <a:xfrm>
              <a:off x="823030" y="1198513"/>
              <a:ext cx="755319" cy="690752"/>
              <a:chOff x="823030" y="1198513"/>
              <a:chExt cx="755319" cy="690752"/>
            </a:xfrm>
          </p:grpSpPr>
          <p:sp>
            <p:nvSpPr>
              <p:cNvPr id="3946" name="Google Shape;3946;p6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7" name="Google Shape;3947;p6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48" name="Google Shape;3948;p61"/>
            <p:cNvGrpSpPr/>
            <p:nvPr/>
          </p:nvGrpSpPr>
          <p:grpSpPr>
            <a:xfrm>
              <a:off x="732428" y="1239937"/>
              <a:ext cx="739912" cy="607886"/>
              <a:chOff x="732428" y="1239937"/>
              <a:chExt cx="739912" cy="607886"/>
            </a:xfrm>
          </p:grpSpPr>
          <p:sp>
            <p:nvSpPr>
              <p:cNvPr id="3949" name="Google Shape;3949;p6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0" name="Google Shape;3950;p6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51" name="Google Shape;3951;p61"/>
            <p:cNvGrpSpPr/>
            <p:nvPr/>
          </p:nvGrpSpPr>
          <p:grpSpPr>
            <a:xfrm>
              <a:off x="732428" y="1277018"/>
              <a:ext cx="702832" cy="533758"/>
              <a:chOff x="732428" y="1277018"/>
              <a:chExt cx="702832" cy="533758"/>
            </a:xfrm>
          </p:grpSpPr>
          <p:sp>
            <p:nvSpPr>
              <p:cNvPr id="3952" name="Google Shape;3952;p6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3" name="Google Shape;3953;p6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54" name="Google Shape;3954;p61"/>
            <p:cNvGrpSpPr/>
            <p:nvPr/>
          </p:nvGrpSpPr>
          <p:grpSpPr>
            <a:xfrm>
              <a:off x="931170" y="1306653"/>
              <a:ext cx="647179" cy="474455"/>
              <a:chOff x="931170" y="1306653"/>
              <a:chExt cx="647179" cy="474455"/>
            </a:xfrm>
          </p:grpSpPr>
          <p:sp>
            <p:nvSpPr>
              <p:cNvPr id="3955" name="Google Shape;3955;p6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6" name="Google Shape;3956;p6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57" name="Google Shape;3957;p6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58" name="Google Shape;3958;p61"/>
          <p:cNvGrpSpPr/>
          <p:nvPr/>
        </p:nvGrpSpPr>
        <p:grpSpPr>
          <a:xfrm>
            <a:off x="3948605" y="971313"/>
            <a:ext cx="634656" cy="699982"/>
            <a:chOff x="5985650" y="2860025"/>
            <a:chExt cx="1396075" cy="1539775"/>
          </a:xfrm>
        </p:grpSpPr>
        <p:sp>
          <p:nvSpPr>
            <p:cNvPr id="3959" name="Google Shape;3959;p6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0" name="Google Shape;3960;p6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1" name="Google Shape;3961;p6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2" name="Google Shape;3962;p6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3" name="Google Shape;3963;p6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4" name="Google Shape;3964;p6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5" name="Google Shape;3965;p6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6" name="Google Shape;3966;p6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7" name="Google Shape;3967;p6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8" name="Google Shape;3968;p6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9" name="Google Shape;3969;p6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0" name="Google Shape;3970;p6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1" name="Google Shape;3971;p6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2" name="Google Shape;3972;p6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3" name="Google Shape;3973;p6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4" name="Google Shape;3974;p6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5" name="Google Shape;3975;p6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6" name="Google Shape;3976;p6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7" name="Google Shape;3977;p6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8" name="Google Shape;3978;p6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9" name="Google Shape;3979;p6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0" name="Google Shape;3980;p6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1" name="Google Shape;3981;p6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2" name="Google Shape;3982;p6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3" name="Google Shape;3983;p6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4" name="Google Shape;3984;p6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5" name="Google Shape;3985;p6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6" name="Google Shape;3986;p6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7" name="Google Shape;3987;p6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8" name="Google Shape;3988;p6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9" name="Google Shape;3989;p6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0" name="Google Shape;3990;p6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91" name="Google Shape;3991;p61"/>
          <p:cNvGrpSpPr/>
          <p:nvPr/>
        </p:nvGrpSpPr>
        <p:grpSpPr>
          <a:xfrm>
            <a:off x="4704254" y="971307"/>
            <a:ext cx="725845" cy="699975"/>
            <a:chOff x="4249973" y="1201875"/>
            <a:chExt cx="1958568" cy="1888762"/>
          </a:xfrm>
        </p:grpSpPr>
        <p:sp>
          <p:nvSpPr>
            <p:cNvPr id="3992" name="Google Shape;3992;p6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993" name="Google Shape;3993;p61"/>
            <p:cNvGrpSpPr/>
            <p:nvPr/>
          </p:nvGrpSpPr>
          <p:grpSpPr>
            <a:xfrm>
              <a:off x="5853086" y="1789142"/>
              <a:ext cx="355454" cy="1048099"/>
              <a:chOff x="5576108" y="2016725"/>
              <a:chExt cx="565200" cy="1666560"/>
            </a:xfrm>
          </p:grpSpPr>
          <p:sp>
            <p:nvSpPr>
              <p:cNvPr id="3994" name="Google Shape;3994;p6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5" name="Google Shape;3995;p6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96" name="Google Shape;3996;p61"/>
            <p:cNvGrpSpPr/>
            <p:nvPr/>
          </p:nvGrpSpPr>
          <p:grpSpPr>
            <a:xfrm>
              <a:off x="4869455" y="2691676"/>
              <a:ext cx="1013897" cy="398961"/>
              <a:chOff x="4012057" y="3451825"/>
              <a:chExt cx="1612175" cy="634379"/>
            </a:xfrm>
          </p:grpSpPr>
          <p:sp>
            <p:nvSpPr>
              <p:cNvPr id="3997" name="Google Shape;3997;p6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8" name="Google Shape;3998;p6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99" name="Google Shape;3999;p61"/>
            <p:cNvGrpSpPr/>
            <p:nvPr/>
          </p:nvGrpSpPr>
          <p:grpSpPr>
            <a:xfrm>
              <a:off x="4276937" y="2155961"/>
              <a:ext cx="651965" cy="891358"/>
              <a:chOff x="3069908" y="2599997"/>
              <a:chExt cx="1036675" cy="1417328"/>
            </a:xfrm>
          </p:grpSpPr>
          <p:sp>
            <p:nvSpPr>
              <p:cNvPr id="4000" name="Google Shape;4000;p6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1" name="Google Shape;4001;p6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02" name="Google Shape;4002;p61"/>
            <p:cNvGrpSpPr/>
            <p:nvPr/>
          </p:nvGrpSpPr>
          <p:grpSpPr>
            <a:xfrm>
              <a:off x="5054918" y="1201875"/>
              <a:ext cx="999548" cy="602711"/>
              <a:chOff x="4306958" y="1082925"/>
              <a:chExt cx="1589359" cy="958358"/>
            </a:xfrm>
          </p:grpSpPr>
          <p:sp>
            <p:nvSpPr>
              <p:cNvPr id="4003" name="Google Shape;4003;p6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4" name="Google Shape;4004;p6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05" name="Google Shape;4005;p61"/>
            <p:cNvGrpSpPr/>
            <p:nvPr/>
          </p:nvGrpSpPr>
          <p:grpSpPr>
            <a:xfrm>
              <a:off x="4249973" y="1303451"/>
              <a:ext cx="799317" cy="841334"/>
              <a:chOff x="3027033" y="1244439"/>
              <a:chExt cx="1270977" cy="1337786"/>
            </a:xfrm>
          </p:grpSpPr>
          <p:sp>
            <p:nvSpPr>
              <p:cNvPr id="4006" name="Google Shape;4006;p6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7" name="Google Shape;4007;p6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08" name="Google Shape;4008;p61"/>
          <p:cNvGrpSpPr/>
          <p:nvPr/>
        </p:nvGrpSpPr>
        <p:grpSpPr>
          <a:xfrm>
            <a:off x="4057119" y="1858087"/>
            <a:ext cx="750769" cy="683784"/>
            <a:chOff x="4204684" y="2104422"/>
            <a:chExt cx="699822" cy="637382"/>
          </a:xfrm>
        </p:grpSpPr>
        <p:grpSp>
          <p:nvGrpSpPr>
            <p:cNvPr id="4009" name="Google Shape;4009;p61"/>
            <p:cNvGrpSpPr/>
            <p:nvPr/>
          </p:nvGrpSpPr>
          <p:grpSpPr>
            <a:xfrm>
              <a:off x="4204684" y="2430067"/>
              <a:ext cx="342957" cy="311738"/>
              <a:chOff x="4204684" y="2430067"/>
              <a:chExt cx="342957" cy="311738"/>
            </a:xfrm>
          </p:grpSpPr>
          <p:sp>
            <p:nvSpPr>
              <p:cNvPr id="4010" name="Google Shape;4010;p6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1" name="Google Shape;4011;p6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12" name="Google Shape;4012;p61"/>
            <p:cNvGrpSpPr/>
            <p:nvPr/>
          </p:nvGrpSpPr>
          <p:grpSpPr>
            <a:xfrm>
              <a:off x="4561586" y="2430067"/>
              <a:ext cx="342920" cy="311738"/>
              <a:chOff x="4561586" y="2430067"/>
              <a:chExt cx="342920" cy="311738"/>
            </a:xfrm>
          </p:grpSpPr>
          <p:sp>
            <p:nvSpPr>
              <p:cNvPr id="4013" name="Google Shape;4013;p6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4" name="Google Shape;4014;p6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15" name="Google Shape;4015;p61"/>
            <p:cNvGrpSpPr/>
            <p:nvPr/>
          </p:nvGrpSpPr>
          <p:grpSpPr>
            <a:xfrm>
              <a:off x="4561586" y="2104422"/>
              <a:ext cx="342920" cy="311738"/>
              <a:chOff x="4561586" y="2104422"/>
              <a:chExt cx="342920" cy="311738"/>
            </a:xfrm>
          </p:grpSpPr>
          <p:sp>
            <p:nvSpPr>
              <p:cNvPr id="4016" name="Google Shape;4016;p6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7" name="Google Shape;4017;p6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18" name="Google Shape;4018;p61"/>
            <p:cNvGrpSpPr/>
            <p:nvPr/>
          </p:nvGrpSpPr>
          <p:grpSpPr>
            <a:xfrm>
              <a:off x="4204684" y="2104422"/>
              <a:ext cx="342957" cy="311664"/>
              <a:chOff x="4204684" y="2104422"/>
              <a:chExt cx="342957" cy="311664"/>
            </a:xfrm>
          </p:grpSpPr>
          <p:sp>
            <p:nvSpPr>
              <p:cNvPr id="4019" name="Google Shape;4019;p6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0" name="Google Shape;4020;p6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21" name="Google Shape;4021;p61"/>
          <p:cNvGrpSpPr/>
          <p:nvPr/>
        </p:nvGrpSpPr>
        <p:grpSpPr>
          <a:xfrm>
            <a:off x="5521552" y="971301"/>
            <a:ext cx="660591" cy="688867"/>
            <a:chOff x="5830645" y="1267368"/>
            <a:chExt cx="530340" cy="553040"/>
          </a:xfrm>
        </p:grpSpPr>
        <p:sp>
          <p:nvSpPr>
            <p:cNvPr id="4022" name="Google Shape;4022;p6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23" name="Google Shape;4023;p61"/>
            <p:cNvGrpSpPr/>
            <p:nvPr/>
          </p:nvGrpSpPr>
          <p:grpSpPr>
            <a:xfrm>
              <a:off x="5830645" y="1267368"/>
              <a:ext cx="259743" cy="269909"/>
              <a:chOff x="5830645" y="1267368"/>
              <a:chExt cx="259743" cy="269909"/>
            </a:xfrm>
          </p:grpSpPr>
          <p:sp>
            <p:nvSpPr>
              <p:cNvPr id="4024" name="Google Shape;4024;p6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5" name="Google Shape;4025;p6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26" name="Google Shape;4026;p61"/>
            <p:cNvGrpSpPr/>
            <p:nvPr/>
          </p:nvGrpSpPr>
          <p:grpSpPr>
            <a:xfrm>
              <a:off x="6101293" y="1267368"/>
              <a:ext cx="259692" cy="269909"/>
              <a:chOff x="6101293" y="1267368"/>
              <a:chExt cx="259692" cy="269909"/>
            </a:xfrm>
          </p:grpSpPr>
          <p:sp>
            <p:nvSpPr>
              <p:cNvPr id="4027" name="Google Shape;4027;p6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8" name="Google Shape;4028;p6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29" name="Google Shape;4029;p61"/>
            <p:cNvGrpSpPr/>
            <p:nvPr/>
          </p:nvGrpSpPr>
          <p:grpSpPr>
            <a:xfrm>
              <a:off x="5830645" y="1550500"/>
              <a:ext cx="259692" cy="269909"/>
              <a:chOff x="5830645" y="1550500"/>
              <a:chExt cx="259692" cy="269909"/>
            </a:xfrm>
          </p:grpSpPr>
          <p:sp>
            <p:nvSpPr>
              <p:cNvPr id="4030" name="Google Shape;4030;p6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1" name="Google Shape;4031;p6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32" name="Google Shape;4032;p61"/>
            <p:cNvGrpSpPr/>
            <p:nvPr/>
          </p:nvGrpSpPr>
          <p:grpSpPr>
            <a:xfrm>
              <a:off x="6101293" y="1550500"/>
              <a:ext cx="259692" cy="269909"/>
              <a:chOff x="6101293" y="1550500"/>
              <a:chExt cx="259692" cy="269909"/>
            </a:xfrm>
          </p:grpSpPr>
          <p:sp>
            <p:nvSpPr>
              <p:cNvPr id="4033" name="Google Shape;4033;p6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4" name="Google Shape;4034;p6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35" name="Google Shape;4035;p61"/>
          <p:cNvGrpSpPr/>
          <p:nvPr/>
        </p:nvGrpSpPr>
        <p:grpSpPr>
          <a:xfrm>
            <a:off x="723705" y="1861761"/>
            <a:ext cx="697154" cy="679574"/>
            <a:chOff x="2679875" y="2361475"/>
            <a:chExt cx="780425" cy="760575"/>
          </a:xfrm>
        </p:grpSpPr>
        <p:sp>
          <p:nvSpPr>
            <p:cNvPr id="4036" name="Google Shape;4036;p6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7" name="Google Shape;4037;p6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8" name="Google Shape;4038;p6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9" name="Google Shape;4039;p6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0" name="Google Shape;4040;p6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1" name="Google Shape;4041;p6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42" name="Google Shape;4042;p61"/>
          <p:cNvGrpSpPr/>
          <p:nvPr/>
        </p:nvGrpSpPr>
        <p:grpSpPr>
          <a:xfrm>
            <a:off x="3122864" y="971353"/>
            <a:ext cx="735829" cy="684547"/>
            <a:chOff x="3351965" y="1148808"/>
            <a:chExt cx="750770" cy="698375"/>
          </a:xfrm>
        </p:grpSpPr>
        <p:grpSp>
          <p:nvGrpSpPr>
            <p:cNvPr id="4043" name="Google Shape;4043;p61"/>
            <p:cNvGrpSpPr/>
            <p:nvPr/>
          </p:nvGrpSpPr>
          <p:grpSpPr>
            <a:xfrm>
              <a:off x="3586796" y="1148808"/>
              <a:ext cx="294857" cy="286830"/>
              <a:chOff x="3750225" y="1774000"/>
              <a:chExt cx="149575" cy="145525"/>
            </a:xfrm>
          </p:grpSpPr>
          <p:sp>
            <p:nvSpPr>
              <p:cNvPr id="4044" name="Google Shape;4044;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5" name="Google Shape;4045;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46" name="Google Shape;4046;p61"/>
            <p:cNvGrpSpPr/>
            <p:nvPr/>
          </p:nvGrpSpPr>
          <p:grpSpPr>
            <a:xfrm>
              <a:off x="3779245" y="1375768"/>
              <a:ext cx="323490" cy="286978"/>
              <a:chOff x="3847850" y="1889150"/>
              <a:chExt cx="164100" cy="145600"/>
            </a:xfrm>
          </p:grpSpPr>
          <p:sp>
            <p:nvSpPr>
              <p:cNvPr id="4047" name="Google Shape;4047;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8" name="Google Shape;4048;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49" name="Google Shape;4049;p61"/>
            <p:cNvGrpSpPr/>
            <p:nvPr/>
          </p:nvGrpSpPr>
          <p:grpSpPr>
            <a:xfrm>
              <a:off x="3351965" y="1330435"/>
              <a:ext cx="295449" cy="285401"/>
              <a:chOff x="3631100" y="1866150"/>
              <a:chExt cx="149875" cy="144800"/>
            </a:xfrm>
          </p:grpSpPr>
          <p:sp>
            <p:nvSpPr>
              <p:cNvPr id="4050" name="Google Shape;4050;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1" name="Google Shape;4051;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52" name="Google Shape;4052;p61"/>
            <p:cNvGrpSpPr/>
            <p:nvPr/>
          </p:nvGrpSpPr>
          <p:grpSpPr>
            <a:xfrm>
              <a:off x="3548208" y="1560352"/>
              <a:ext cx="294808" cy="286830"/>
              <a:chOff x="3730650" y="1982800"/>
              <a:chExt cx="149550" cy="145525"/>
            </a:xfrm>
          </p:grpSpPr>
          <p:sp>
            <p:nvSpPr>
              <p:cNvPr id="4053" name="Google Shape;4053;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4" name="Google Shape;4054;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55" name="Google Shape;4055;p61"/>
          <p:cNvGrpSpPr/>
          <p:nvPr/>
        </p:nvGrpSpPr>
        <p:grpSpPr>
          <a:xfrm>
            <a:off x="7624517" y="971307"/>
            <a:ext cx="804565" cy="677795"/>
            <a:chOff x="7636443" y="1204988"/>
            <a:chExt cx="804565" cy="677795"/>
          </a:xfrm>
        </p:grpSpPr>
        <p:grpSp>
          <p:nvGrpSpPr>
            <p:cNvPr id="4056" name="Google Shape;4056;p61"/>
            <p:cNvGrpSpPr/>
            <p:nvPr/>
          </p:nvGrpSpPr>
          <p:grpSpPr>
            <a:xfrm>
              <a:off x="7636443" y="1509705"/>
              <a:ext cx="804565" cy="373078"/>
              <a:chOff x="7636443" y="1509705"/>
              <a:chExt cx="804565" cy="373078"/>
            </a:xfrm>
          </p:grpSpPr>
          <p:sp>
            <p:nvSpPr>
              <p:cNvPr id="4057" name="Google Shape;4057;p6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8" name="Google Shape;4058;p6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59" name="Google Shape;4059;p61"/>
            <p:cNvGrpSpPr/>
            <p:nvPr/>
          </p:nvGrpSpPr>
          <p:grpSpPr>
            <a:xfrm>
              <a:off x="7636443" y="1408133"/>
              <a:ext cx="804565" cy="373078"/>
              <a:chOff x="7636443" y="1408133"/>
              <a:chExt cx="804565" cy="373078"/>
            </a:xfrm>
          </p:grpSpPr>
          <p:sp>
            <p:nvSpPr>
              <p:cNvPr id="4060" name="Google Shape;4060;p6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1" name="Google Shape;4061;p6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62" name="Google Shape;4062;p61"/>
            <p:cNvGrpSpPr/>
            <p:nvPr/>
          </p:nvGrpSpPr>
          <p:grpSpPr>
            <a:xfrm>
              <a:off x="7636443" y="1306560"/>
              <a:ext cx="804565" cy="373078"/>
              <a:chOff x="7636443" y="1306560"/>
              <a:chExt cx="804565" cy="373078"/>
            </a:xfrm>
          </p:grpSpPr>
          <p:sp>
            <p:nvSpPr>
              <p:cNvPr id="4063" name="Google Shape;4063;p6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4" name="Google Shape;4064;p6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65" name="Google Shape;4065;p61"/>
            <p:cNvGrpSpPr/>
            <p:nvPr/>
          </p:nvGrpSpPr>
          <p:grpSpPr>
            <a:xfrm>
              <a:off x="7636443" y="1204988"/>
              <a:ext cx="804565" cy="373078"/>
              <a:chOff x="7636443" y="1204988"/>
              <a:chExt cx="804565" cy="373078"/>
            </a:xfrm>
          </p:grpSpPr>
          <p:sp>
            <p:nvSpPr>
              <p:cNvPr id="4066" name="Google Shape;4066;p6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7" name="Google Shape;4067;p6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68" name="Google Shape;4068;p61"/>
          <p:cNvGrpSpPr/>
          <p:nvPr/>
        </p:nvGrpSpPr>
        <p:grpSpPr>
          <a:xfrm>
            <a:off x="4963363" y="1878721"/>
            <a:ext cx="661339" cy="661188"/>
            <a:chOff x="3990000" y="975400"/>
            <a:chExt cx="3934200" cy="3933300"/>
          </a:xfrm>
        </p:grpSpPr>
        <p:sp>
          <p:nvSpPr>
            <p:cNvPr id="4069" name="Google Shape;4069;p6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0" name="Google Shape;4070;p6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1" name="Google Shape;4071;p6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2" name="Google Shape;4072;p6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73" name="Google Shape;4073;p61"/>
          <p:cNvGrpSpPr/>
          <p:nvPr/>
        </p:nvGrpSpPr>
        <p:grpSpPr>
          <a:xfrm>
            <a:off x="6607011" y="1857359"/>
            <a:ext cx="868881" cy="684241"/>
            <a:chOff x="6598259" y="2078634"/>
            <a:chExt cx="868881" cy="684241"/>
          </a:xfrm>
        </p:grpSpPr>
        <p:sp>
          <p:nvSpPr>
            <p:cNvPr id="4074" name="Google Shape;4074;p6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5" name="Google Shape;4075;p6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6" name="Google Shape;4076;p6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7" name="Google Shape;4077;p6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8" name="Google Shape;4078;p6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9" name="Google Shape;4079;p6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80" name="Google Shape;4080;p61"/>
            <p:cNvGrpSpPr/>
            <p:nvPr/>
          </p:nvGrpSpPr>
          <p:grpSpPr>
            <a:xfrm>
              <a:off x="6808175" y="2078634"/>
              <a:ext cx="452229" cy="684241"/>
              <a:chOff x="6808175" y="2078634"/>
              <a:chExt cx="452229" cy="684241"/>
            </a:xfrm>
          </p:grpSpPr>
          <p:sp>
            <p:nvSpPr>
              <p:cNvPr id="4081" name="Google Shape;4081;p6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2" name="Google Shape;4082;p6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3" name="Google Shape;4083;p6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4" name="Google Shape;4084;p6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5" name="Google Shape;4085;p6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6" name="Google Shape;4086;p6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87" name="Google Shape;4087;p61"/>
              <p:cNvGrpSpPr/>
              <p:nvPr/>
            </p:nvGrpSpPr>
            <p:grpSpPr>
              <a:xfrm>
                <a:off x="6821586" y="2078634"/>
                <a:ext cx="426871" cy="684241"/>
                <a:chOff x="6821586" y="2078634"/>
                <a:chExt cx="426871" cy="684241"/>
              </a:xfrm>
            </p:grpSpPr>
            <p:grpSp>
              <p:nvGrpSpPr>
                <p:cNvPr id="4088" name="Google Shape;4088;p61"/>
                <p:cNvGrpSpPr/>
                <p:nvPr/>
              </p:nvGrpSpPr>
              <p:grpSpPr>
                <a:xfrm>
                  <a:off x="6821586" y="2078634"/>
                  <a:ext cx="426871" cy="684241"/>
                  <a:chOff x="6821586" y="2078634"/>
                  <a:chExt cx="426871" cy="684241"/>
                </a:xfrm>
              </p:grpSpPr>
              <p:sp>
                <p:nvSpPr>
                  <p:cNvPr id="4089" name="Google Shape;4089;p6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0" name="Google Shape;4090;p6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1" name="Google Shape;4091;p6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2" name="Google Shape;4092;p6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3" name="Google Shape;4093;p6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4" name="Google Shape;4094;p6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5" name="Google Shape;4095;p6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6" name="Google Shape;4096;p6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7" name="Google Shape;4097;p6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8" name="Google Shape;4098;p6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9" name="Google Shape;4099;p6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0" name="Google Shape;4100;p6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1" name="Google Shape;4101;p6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2" name="Google Shape;4102;p6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3" name="Google Shape;4103;p6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4" name="Google Shape;4104;p6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5" name="Google Shape;4105;p6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6" name="Google Shape;4106;p6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7" name="Google Shape;4107;p6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08" name="Google Shape;4108;p6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9" name="Google Shape;4109;p6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0" name="Google Shape;4110;p6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1" name="Google Shape;4111;p6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2" name="Google Shape;4112;p6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3" name="Google Shape;4113;p6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4114" name="Google Shape;4114;p61"/>
          <p:cNvGrpSpPr/>
          <p:nvPr/>
        </p:nvGrpSpPr>
        <p:grpSpPr>
          <a:xfrm>
            <a:off x="716994" y="3531369"/>
            <a:ext cx="1340789" cy="640830"/>
            <a:chOff x="238125" y="1151100"/>
            <a:chExt cx="7139450" cy="3412300"/>
          </a:xfrm>
        </p:grpSpPr>
        <p:sp>
          <p:nvSpPr>
            <p:cNvPr id="4115" name="Google Shape;4115;p6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6" name="Google Shape;4116;p6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7" name="Google Shape;4117;p6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8" name="Google Shape;4118;p6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9" name="Google Shape;4119;p6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0" name="Google Shape;4120;p6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1" name="Google Shape;4121;p6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2" name="Google Shape;4122;p6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3" name="Google Shape;4123;p6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4" name="Google Shape;4124;p6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5" name="Google Shape;4125;p6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6" name="Google Shape;4126;p6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27" name="Google Shape;4127;p61"/>
          <p:cNvGrpSpPr/>
          <p:nvPr/>
        </p:nvGrpSpPr>
        <p:grpSpPr>
          <a:xfrm>
            <a:off x="5584217" y="2734650"/>
            <a:ext cx="985357" cy="585764"/>
            <a:chOff x="5145061" y="2881789"/>
            <a:chExt cx="1107641" cy="658458"/>
          </a:xfrm>
        </p:grpSpPr>
        <p:grpSp>
          <p:nvGrpSpPr>
            <p:cNvPr id="4128" name="Google Shape;4128;p61"/>
            <p:cNvGrpSpPr/>
            <p:nvPr/>
          </p:nvGrpSpPr>
          <p:grpSpPr>
            <a:xfrm>
              <a:off x="5722989" y="3244587"/>
              <a:ext cx="529713" cy="295659"/>
              <a:chOff x="5722989" y="3244587"/>
              <a:chExt cx="529713" cy="295659"/>
            </a:xfrm>
          </p:grpSpPr>
          <p:sp>
            <p:nvSpPr>
              <p:cNvPr id="4129" name="Google Shape;4129;p6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0" name="Google Shape;4130;p6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1" name="Google Shape;4131;p61"/>
            <p:cNvGrpSpPr/>
            <p:nvPr/>
          </p:nvGrpSpPr>
          <p:grpSpPr>
            <a:xfrm>
              <a:off x="5145061" y="3244587"/>
              <a:ext cx="536807" cy="295659"/>
              <a:chOff x="5145061" y="3244587"/>
              <a:chExt cx="536807" cy="295659"/>
            </a:xfrm>
          </p:grpSpPr>
          <p:sp>
            <p:nvSpPr>
              <p:cNvPr id="4132" name="Google Shape;4132;p6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3" name="Google Shape;4133;p6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4" name="Google Shape;4134;p61"/>
            <p:cNvGrpSpPr/>
            <p:nvPr/>
          </p:nvGrpSpPr>
          <p:grpSpPr>
            <a:xfrm>
              <a:off x="5341327" y="2898245"/>
              <a:ext cx="532309" cy="614891"/>
              <a:chOff x="5341327" y="2898245"/>
              <a:chExt cx="532309" cy="614891"/>
            </a:xfrm>
          </p:grpSpPr>
          <p:sp>
            <p:nvSpPr>
              <p:cNvPr id="4135" name="Google Shape;4135;p6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6" name="Google Shape;4136;p6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7" name="Google Shape;4137;p61"/>
            <p:cNvGrpSpPr/>
            <p:nvPr/>
          </p:nvGrpSpPr>
          <p:grpSpPr>
            <a:xfrm>
              <a:off x="5532290" y="2881789"/>
              <a:ext cx="620516" cy="305456"/>
              <a:chOff x="5532290" y="2881789"/>
              <a:chExt cx="620516" cy="305456"/>
            </a:xfrm>
          </p:grpSpPr>
          <p:sp>
            <p:nvSpPr>
              <p:cNvPr id="4138" name="Google Shape;4138;p6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9" name="Google Shape;4139;p6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140" name="Google Shape;4140;p61"/>
          <p:cNvGrpSpPr/>
          <p:nvPr/>
        </p:nvGrpSpPr>
        <p:grpSpPr>
          <a:xfrm>
            <a:off x="8163140" y="3526708"/>
            <a:ext cx="269068" cy="645491"/>
            <a:chOff x="7026852" y="3311869"/>
            <a:chExt cx="434331" cy="1041954"/>
          </a:xfrm>
        </p:grpSpPr>
        <p:sp>
          <p:nvSpPr>
            <p:cNvPr id="4141" name="Google Shape;4141;p6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2" name="Google Shape;4142;p6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3" name="Google Shape;4143;p6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44" name="Google Shape;4144;p61"/>
          <p:cNvGrpSpPr/>
          <p:nvPr/>
        </p:nvGrpSpPr>
        <p:grpSpPr>
          <a:xfrm>
            <a:off x="6179721" y="3565945"/>
            <a:ext cx="293882" cy="293836"/>
            <a:chOff x="4873519" y="3311869"/>
            <a:chExt cx="499374" cy="499296"/>
          </a:xfrm>
        </p:grpSpPr>
        <p:sp>
          <p:nvSpPr>
            <p:cNvPr id="4145" name="Google Shape;4145;p6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6" name="Google Shape;4146;p6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47" name="Google Shape;4147;p61"/>
          <p:cNvGrpSpPr/>
          <p:nvPr/>
        </p:nvGrpSpPr>
        <p:grpSpPr>
          <a:xfrm>
            <a:off x="6179721" y="3878317"/>
            <a:ext cx="293882" cy="293882"/>
            <a:chOff x="4873519" y="3875839"/>
            <a:chExt cx="499374" cy="499374"/>
          </a:xfrm>
        </p:grpSpPr>
        <p:sp>
          <p:nvSpPr>
            <p:cNvPr id="4148" name="Google Shape;4148;p6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9" name="Google Shape;4149;p6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50" name="Google Shape;4150;p61"/>
          <p:cNvGrpSpPr/>
          <p:nvPr/>
        </p:nvGrpSpPr>
        <p:grpSpPr>
          <a:xfrm>
            <a:off x="2410248" y="1850269"/>
            <a:ext cx="698104" cy="698208"/>
            <a:chOff x="2565073" y="2075876"/>
            <a:chExt cx="672482" cy="672518"/>
          </a:xfrm>
        </p:grpSpPr>
        <p:sp>
          <p:nvSpPr>
            <p:cNvPr id="4151" name="Google Shape;4151;p6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2" name="Google Shape;4152;p6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3" name="Google Shape;4153;p6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4" name="Google Shape;4154;p6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5" name="Google Shape;4155;p6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6" name="Google Shape;4156;p6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57" name="Google Shape;4157;p61"/>
          <p:cNvGrpSpPr/>
          <p:nvPr/>
        </p:nvGrpSpPr>
        <p:grpSpPr>
          <a:xfrm>
            <a:off x="5633660" y="3534870"/>
            <a:ext cx="438354" cy="637329"/>
            <a:chOff x="1697726" y="3244179"/>
            <a:chExt cx="788124" cy="1146069"/>
          </a:xfrm>
        </p:grpSpPr>
        <p:sp>
          <p:nvSpPr>
            <p:cNvPr id="4158" name="Google Shape;4158;p6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9" name="Google Shape;4159;p6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60" name="Google Shape;4160;p6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61" name="Google Shape;4161;p61"/>
          <p:cNvGrpSpPr/>
          <p:nvPr/>
        </p:nvGrpSpPr>
        <p:grpSpPr>
          <a:xfrm>
            <a:off x="7634874" y="1863232"/>
            <a:ext cx="799565" cy="670282"/>
            <a:chOff x="7617850" y="2063282"/>
            <a:chExt cx="799565" cy="670282"/>
          </a:xfrm>
        </p:grpSpPr>
        <p:cxnSp>
          <p:nvCxnSpPr>
            <p:cNvPr id="4162" name="Google Shape;4162;p6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3" name="Google Shape;4163;p6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4" name="Google Shape;4164;p6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5" name="Google Shape;4165;p6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6" name="Google Shape;4166;p6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167" name="Google Shape;4167;p6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168" name="Google Shape;4168;p61"/>
            <p:cNvGrpSpPr/>
            <p:nvPr/>
          </p:nvGrpSpPr>
          <p:grpSpPr>
            <a:xfrm>
              <a:off x="7734309" y="2063282"/>
              <a:ext cx="570957" cy="620095"/>
              <a:chOff x="7734309" y="2063282"/>
              <a:chExt cx="570957" cy="620095"/>
            </a:xfrm>
          </p:grpSpPr>
          <p:grpSp>
            <p:nvGrpSpPr>
              <p:cNvPr id="4169" name="Google Shape;4169;p61"/>
              <p:cNvGrpSpPr/>
              <p:nvPr/>
            </p:nvGrpSpPr>
            <p:grpSpPr>
              <a:xfrm>
                <a:off x="8031573" y="2063282"/>
                <a:ext cx="273693" cy="620095"/>
                <a:chOff x="8031573" y="2063282"/>
                <a:chExt cx="273693" cy="620095"/>
              </a:xfrm>
            </p:grpSpPr>
            <p:sp>
              <p:nvSpPr>
                <p:cNvPr id="4170" name="Google Shape;4170;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1" name="Google Shape;4171;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2" name="Google Shape;4172;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3" name="Google Shape;4173;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74" name="Google Shape;4174;p61"/>
              <p:cNvGrpSpPr/>
              <p:nvPr/>
            </p:nvGrpSpPr>
            <p:grpSpPr>
              <a:xfrm flipH="1">
                <a:off x="7734309" y="2063282"/>
                <a:ext cx="273693" cy="620095"/>
                <a:chOff x="8031573" y="2063282"/>
                <a:chExt cx="273693" cy="620095"/>
              </a:xfrm>
            </p:grpSpPr>
            <p:sp>
              <p:nvSpPr>
                <p:cNvPr id="4175" name="Google Shape;4175;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6" name="Google Shape;4176;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7" name="Google Shape;4177;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8" name="Google Shape;4178;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
        <p:nvSpPr>
          <p:cNvPr id="4179" name="Google Shape;4179;p6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0" name="Google Shape;4180;p6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81" name="Google Shape;4181;p61"/>
          <p:cNvGrpSpPr/>
          <p:nvPr/>
        </p:nvGrpSpPr>
        <p:grpSpPr>
          <a:xfrm>
            <a:off x="7821480" y="2716716"/>
            <a:ext cx="602567" cy="601884"/>
            <a:chOff x="1186975" y="238125"/>
            <a:chExt cx="5244275" cy="5238325"/>
          </a:xfrm>
        </p:grpSpPr>
        <p:sp>
          <p:nvSpPr>
            <p:cNvPr id="4182" name="Google Shape;4182;p6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3" name="Google Shape;4183;p6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4" name="Google Shape;4184;p6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5" name="Google Shape;4185;p6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86" name="Google Shape;4186;p61"/>
          <p:cNvGrpSpPr/>
          <p:nvPr/>
        </p:nvGrpSpPr>
        <p:grpSpPr>
          <a:xfrm>
            <a:off x="3264218" y="1856199"/>
            <a:ext cx="651848" cy="687338"/>
            <a:chOff x="3400515" y="2056248"/>
            <a:chExt cx="698134" cy="735987"/>
          </a:xfrm>
        </p:grpSpPr>
        <p:grpSp>
          <p:nvGrpSpPr>
            <p:cNvPr id="4187" name="Google Shape;4187;p61"/>
            <p:cNvGrpSpPr/>
            <p:nvPr/>
          </p:nvGrpSpPr>
          <p:grpSpPr>
            <a:xfrm>
              <a:off x="3400515" y="2283913"/>
              <a:ext cx="312919" cy="219900"/>
              <a:chOff x="3400515" y="2283913"/>
              <a:chExt cx="312919" cy="219900"/>
            </a:xfrm>
          </p:grpSpPr>
          <p:sp>
            <p:nvSpPr>
              <p:cNvPr id="4188" name="Google Shape;4188;p6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89" name="Google Shape;4189;p6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190" name="Google Shape;4190;p61"/>
            <p:cNvGrpSpPr/>
            <p:nvPr/>
          </p:nvGrpSpPr>
          <p:grpSpPr>
            <a:xfrm>
              <a:off x="3547823" y="2461089"/>
              <a:ext cx="219900" cy="331146"/>
              <a:chOff x="3547823" y="2461089"/>
              <a:chExt cx="219900" cy="331146"/>
            </a:xfrm>
          </p:grpSpPr>
          <p:sp>
            <p:nvSpPr>
              <p:cNvPr id="4191" name="Google Shape;4191;p6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2" name="Google Shape;4192;p6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193" name="Google Shape;4193;p61"/>
            <p:cNvGrpSpPr/>
            <p:nvPr/>
          </p:nvGrpSpPr>
          <p:grpSpPr>
            <a:xfrm>
              <a:off x="3734138" y="2461089"/>
              <a:ext cx="219900" cy="331146"/>
              <a:chOff x="3734138" y="2461089"/>
              <a:chExt cx="219900" cy="331146"/>
            </a:xfrm>
          </p:grpSpPr>
          <p:sp>
            <p:nvSpPr>
              <p:cNvPr id="4194" name="Google Shape;4194;p6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5" name="Google Shape;4195;p6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196" name="Google Shape;4196;p61"/>
            <p:cNvGrpSpPr/>
            <p:nvPr/>
          </p:nvGrpSpPr>
          <p:grpSpPr>
            <a:xfrm>
              <a:off x="3787560" y="2281742"/>
              <a:ext cx="311089" cy="219900"/>
              <a:chOff x="3787560" y="2281742"/>
              <a:chExt cx="311089" cy="219900"/>
            </a:xfrm>
          </p:grpSpPr>
          <p:sp>
            <p:nvSpPr>
              <p:cNvPr id="4197" name="Google Shape;4197;p6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8" name="Google Shape;4198;p6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199" name="Google Shape;4199;p61"/>
            <p:cNvGrpSpPr/>
            <p:nvPr/>
          </p:nvGrpSpPr>
          <p:grpSpPr>
            <a:xfrm>
              <a:off x="3637290" y="2056248"/>
              <a:ext cx="219900" cy="330736"/>
              <a:chOff x="3637290" y="2056248"/>
              <a:chExt cx="219900" cy="330736"/>
            </a:xfrm>
          </p:grpSpPr>
          <p:sp>
            <p:nvSpPr>
              <p:cNvPr id="4200" name="Google Shape;4200;p6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4201" name="Google Shape;4201;p6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202" name="Google Shape;4202;p61"/>
          <p:cNvGrpSpPr/>
          <p:nvPr/>
        </p:nvGrpSpPr>
        <p:grpSpPr>
          <a:xfrm>
            <a:off x="2555923" y="2726206"/>
            <a:ext cx="1268144" cy="592394"/>
            <a:chOff x="238125" y="1188750"/>
            <a:chExt cx="7140450" cy="3335550"/>
          </a:xfrm>
        </p:grpSpPr>
        <p:sp>
          <p:nvSpPr>
            <p:cNvPr id="4203" name="Google Shape;4203;p6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4" name="Google Shape;4204;p6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5" name="Google Shape;4205;p6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6" name="Google Shape;4206;p6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7" name="Google Shape;4207;p6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08" name="Google Shape;4208;p61"/>
          <p:cNvGrpSpPr/>
          <p:nvPr/>
        </p:nvGrpSpPr>
        <p:grpSpPr>
          <a:xfrm>
            <a:off x="6663824" y="2728360"/>
            <a:ext cx="1053944" cy="590147"/>
            <a:chOff x="238125" y="1335475"/>
            <a:chExt cx="5418735" cy="3034175"/>
          </a:xfrm>
        </p:grpSpPr>
        <p:sp>
          <p:nvSpPr>
            <p:cNvPr id="4209" name="Google Shape;4209;p6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0" name="Google Shape;4210;p6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1" name="Google Shape;4211;p6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12" name="Google Shape;4212;p61"/>
          <p:cNvGrpSpPr/>
          <p:nvPr/>
        </p:nvGrpSpPr>
        <p:grpSpPr>
          <a:xfrm>
            <a:off x="4094633" y="3533260"/>
            <a:ext cx="1268207" cy="638939"/>
            <a:chOff x="3967651" y="3645904"/>
            <a:chExt cx="1479304" cy="745292"/>
          </a:xfrm>
        </p:grpSpPr>
        <p:grpSp>
          <p:nvGrpSpPr>
            <p:cNvPr id="4213" name="Google Shape;4213;p61"/>
            <p:cNvGrpSpPr/>
            <p:nvPr/>
          </p:nvGrpSpPr>
          <p:grpSpPr>
            <a:xfrm>
              <a:off x="3967651" y="4009026"/>
              <a:ext cx="1479304" cy="382170"/>
              <a:chOff x="3967651" y="4009026"/>
              <a:chExt cx="1479304" cy="382170"/>
            </a:xfrm>
          </p:grpSpPr>
          <p:grpSp>
            <p:nvGrpSpPr>
              <p:cNvPr id="4214" name="Google Shape;4214;p61"/>
              <p:cNvGrpSpPr/>
              <p:nvPr/>
            </p:nvGrpSpPr>
            <p:grpSpPr>
              <a:xfrm>
                <a:off x="4892216" y="4195630"/>
                <a:ext cx="554739" cy="195566"/>
                <a:chOff x="3604375" y="4892160"/>
                <a:chExt cx="1651500" cy="582215"/>
              </a:xfrm>
            </p:grpSpPr>
            <p:sp>
              <p:nvSpPr>
                <p:cNvPr id="4215" name="Google Shape;4215;p6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6" name="Google Shape;4216;p6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17" name="Google Shape;4217;p61"/>
              <p:cNvGrpSpPr/>
              <p:nvPr/>
            </p:nvGrpSpPr>
            <p:grpSpPr>
              <a:xfrm>
                <a:off x="3967651" y="4146303"/>
                <a:ext cx="579402" cy="244893"/>
                <a:chOff x="851875" y="4745310"/>
                <a:chExt cx="1724925" cy="729065"/>
              </a:xfrm>
            </p:grpSpPr>
            <p:sp>
              <p:nvSpPr>
                <p:cNvPr id="4218" name="Google Shape;4218;p6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9" name="Google Shape;4219;p6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20" name="Google Shape;4220;p61"/>
              <p:cNvGrpSpPr/>
              <p:nvPr/>
            </p:nvGrpSpPr>
            <p:grpSpPr>
              <a:xfrm>
                <a:off x="4460753" y="4009026"/>
                <a:ext cx="493110" cy="382170"/>
                <a:chOff x="2319875" y="4336625"/>
                <a:chExt cx="1468025" cy="1137750"/>
              </a:xfrm>
            </p:grpSpPr>
            <p:sp>
              <p:nvSpPr>
                <p:cNvPr id="4221" name="Google Shape;4221;p6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2" name="Google Shape;4222;p6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23" name="Google Shape;4223;p61"/>
            <p:cNvGrpSpPr/>
            <p:nvPr/>
          </p:nvGrpSpPr>
          <p:grpSpPr>
            <a:xfrm>
              <a:off x="4479443" y="3645904"/>
              <a:ext cx="455965" cy="388789"/>
              <a:chOff x="2957425" y="238100"/>
              <a:chExt cx="1910200" cy="1628775"/>
            </a:xfrm>
          </p:grpSpPr>
          <p:sp>
            <p:nvSpPr>
              <p:cNvPr id="4224" name="Google Shape;4224;p6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5" name="Google Shape;4225;p6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6" name="Google Shape;4226;p6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7" name="Google Shape;4227;p6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8" name="Google Shape;4228;p6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9" name="Google Shape;4229;p6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0" name="Google Shape;4230;p6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1" name="Google Shape;4231;p6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2" name="Google Shape;4232;p6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3" name="Google Shape;4233;p6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34" name="Google Shape;4234;p61"/>
          <p:cNvGrpSpPr/>
          <p:nvPr/>
        </p:nvGrpSpPr>
        <p:grpSpPr>
          <a:xfrm>
            <a:off x="2480746" y="3534460"/>
            <a:ext cx="1243128" cy="637739"/>
            <a:chOff x="2496310" y="3693351"/>
            <a:chExt cx="1342906" cy="688926"/>
          </a:xfrm>
        </p:grpSpPr>
        <p:grpSp>
          <p:nvGrpSpPr>
            <p:cNvPr id="4235" name="Google Shape;4235;p61"/>
            <p:cNvGrpSpPr/>
            <p:nvPr/>
          </p:nvGrpSpPr>
          <p:grpSpPr>
            <a:xfrm>
              <a:off x="2496310" y="3693351"/>
              <a:ext cx="1342906" cy="688875"/>
              <a:chOff x="2496310" y="3693351"/>
              <a:chExt cx="1342906" cy="688875"/>
            </a:xfrm>
          </p:grpSpPr>
          <p:sp>
            <p:nvSpPr>
              <p:cNvPr id="4236" name="Google Shape;4236;p6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7" name="Google Shape;4237;p6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8" name="Google Shape;4238;p6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9" name="Google Shape;4239;p6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0" name="Google Shape;4240;p6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1" name="Google Shape;4241;p6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242" name="Google Shape;4242;p61"/>
              <p:cNvCxnSpPr>
                <a:stCxn id="424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243" name="Google Shape;4243;p61"/>
              <p:cNvCxnSpPr>
                <a:stCxn id="423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244" name="Google Shape;4244;p61"/>
              <p:cNvCxnSpPr>
                <a:stCxn id="423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5" name="Google Shape;4245;p61"/>
              <p:cNvCxnSpPr>
                <a:stCxn id="424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6" name="Google Shape;4246;p61"/>
              <p:cNvCxnSpPr>
                <a:stCxn id="423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247" name="Google Shape;4247;p61"/>
            <p:cNvGrpSpPr/>
            <p:nvPr/>
          </p:nvGrpSpPr>
          <p:grpSpPr>
            <a:xfrm>
              <a:off x="2675275" y="3930557"/>
              <a:ext cx="1003306" cy="451719"/>
              <a:chOff x="2675275" y="4174282"/>
              <a:chExt cx="1003306" cy="451719"/>
            </a:xfrm>
          </p:grpSpPr>
          <p:sp>
            <p:nvSpPr>
              <p:cNvPr id="4248" name="Google Shape;4248;p6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9" name="Google Shape;4249;p6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0" name="Google Shape;4250;p6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51" name="Google Shape;4251;p61"/>
          <p:cNvGrpSpPr/>
          <p:nvPr/>
        </p:nvGrpSpPr>
        <p:grpSpPr>
          <a:xfrm>
            <a:off x="1654417" y="971307"/>
            <a:ext cx="574511" cy="874709"/>
            <a:chOff x="1715404" y="1112080"/>
            <a:chExt cx="642270" cy="977984"/>
          </a:xfrm>
        </p:grpSpPr>
        <p:grpSp>
          <p:nvGrpSpPr>
            <p:cNvPr id="4252" name="Google Shape;4252;p61"/>
            <p:cNvGrpSpPr/>
            <p:nvPr/>
          </p:nvGrpSpPr>
          <p:grpSpPr>
            <a:xfrm>
              <a:off x="1715404" y="1112080"/>
              <a:ext cx="642270" cy="977984"/>
              <a:chOff x="1715404" y="1112080"/>
              <a:chExt cx="642270" cy="977984"/>
            </a:xfrm>
          </p:grpSpPr>
          <p:sp>
            <p:nvSpPr>
              <p:cNvPr id="4253" name="Google Shape;4253;p6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4" name="Google Shape;4254;p6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55" name="Google Shape;4255;p61"/>
            <p:cNvGrpSpPr/>
            <p:nvPr/>
          </p:nvGrpSpPr>
          <p:grpSpPr>
            <a:xfrm>
              <a:off x="1768927" y="1165603"/>
              <a:ext cx="535225" cy="851367"/>
              <a:chOff x="1768927" y="1165603"/>
              <a:chExt cx="535225" cy="851367"/>
            </a:xfrm>
          </p:grpSpPr>
          <p:sp>
            <p:nvSpPr>
              <p:cNvPr id="4256" name="Google Shape;4256;p6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7" name="Google Shape;4257;p6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58" name="Google Shape;4258;p61"/>
            <p:cNvGrpSpPr/>
            <p:nvPr/>
          </p:nvGrpSpPr>
          <p:grpSpPr>
            <a:xfrm>
              <a:off x="1822449" y="1219125"/>
              <a:ext cx="428180" cy="718859"/>
              <a:chOff x="1822449" y="1219125"/>
              <a:chExt cx="428180" cy="718859"/>
            </a:xfrm>
          </p:grpSpPr>
          <p:sp>
            <p:nvSpPr>
              <p:cNvPr id="4259" name="Google Shape;4259;p6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0" name="Google Shape;4260;p6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61" name="Google Shape;4261;p61"/>
            <p:cNvGrpSpPr/>
            <p:nvPr/>
          </p:nvGrpSpPr>
          <p:grpSpPr>
            <a:xfrm>
              <a:off x="1875972" y="1272648"/>
              <a:ext cx="321135" cy="586939"/>
              <a:chOff x="1875972" y="1272648"/>
              <a:chExt cx="321135" cy="586939"/>
            </a:xfrm>
          </p:grpSpPr>
          <p:sp>
            <p:nvSpPr>
              <p:cNvPr id="4262" name="Google Shape;4262;p6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3" name="Google Shape;4263;p6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64" name="Google Shape;4264;p61"/>
          <p:cNvGrpSpPr/>
          <p:nvPr/>
        </p:nvGrpSpPr>
        <p:grpSpPr>
          <a:xfrm>
            <a:off x="7761578" y="3528028"/>
            <a:ext cx="293855" cy="644170"/>
            <a:chOff x="241025" y="3151575"/>
            <a:chExt cx="293855" cy="644170"/>
          </a:xfrm>
        </p:grpSpPr>
        <p:sp>
          <p:nvSpPr>
            <p:cNvPr id="4265" name="Google Shape;4265;p6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6" name="Google Shape;4266;p6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67" name="Google Shape;4267;p61"/>
          <p:cNvGrpSpPr/>
          <p:nvPr/>
        </p:nvGrpSpPr>
        <p:grpSpPr>
          <a:xfrm>
            <a:off x="709562" y="2728028"/>
            <a:ext cx="1779649" cy="591620"/>
            <a:chOff x="246070" y="1983375"/>
            <a:chExt cx="1855347" cy="616849"/>
          </a:xfrm>
        </p:grpSpPr>
        <p:sp>
          <p:nvSpPr>
            <p:cNvPr id="4268" name="Google Shape;4268;p6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9" name="Google Shape;4269;p6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0" name="Google Shape;4270;p6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1" name="Google Shape;4271;p6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2" name="Google Shape;4272;p6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3" name="Google Shape;4273;p6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4" name="Google Shape;4274;p6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5" name="Google Shape;4275;p6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6" name="Google Shape;4276;p6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77" name="Google Shape;4277;p61"/>
          <p:cNvGrpSpPr/>
          <p:nvPr/>
        </p:nvGrpSpPr>
        <p:grpSpPr>
          <a:xfrm>
            <a:off x="2320428" y="971307"/>
            <a:ext cx="711055" cy="745993"/>
            <a:chOff x="2496269" y="1171698"/>
            <a:chExt cx="761953" cy="799392"/>
          </a:xfrm>
        </p:grpSpPr>
        <p:grpSp>
          <p:nvGrpSpPr>
            <p:cNvPr id="4278" name="Google Shape;4278;p61"/>
            <p:cNvGrpSpPr/>
            <p:nvPr/>
          </p:nvGrpSpPr>
          <p:grpSpPr>
            <a:xfrm>
              <a:off x="2496269" y="1171698"/>
              <a:ext cx="761953" cy="723022"/>
              <a:chOff x="2496269" y="1171698"/>
              <a:chExt cx="761953" cy="723022"/>
            </a:xfrm>
          </p:grpSpPr>
          <p:sp>
            <p:nvSpPr>
              <p:cNvPr id="4279" name="Google Shape;4279;p6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0" name="Google Shape;4280;p6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81" name="Google Shape;4281;p61"/>
              <p:cNvGrpSpPr/>
              <p:nvPr/>
            </p:nvGrpSpPr>
            <p:grpSpPr>
              <a:xfrm>
                <a:off x="2496269" y="1171698"/>
                <a:ext cx="761953" cy="723022"/>
                <a:chOff x="2496269" y="1120652"/>
                <a:chExt cx="761953" cy="723022"/>
              </a:xfrm>
            </p:grpSpPr>
            <p:grpSp>
              <p:nvGrpSpPr>
                <p:cNvPr id="4282" name="Google Shape;4282;p61"/>
                <p:cNvGrpSpPr/>
                <p:nvPr/>
              </p:nvGrpSpPr>
              <p:grpSpPr>
                <a:xfrm>
                  <a:off x="2496269" y="1120652"/>
                  <a:ext cx="761953" cy="723022"/>
                  <a:chOff x="2496269" y="1120652"/>
                  <a:chExt cx="761953" cy="723022"/>
                </a:xfrm>
              </p:grpSpPr>
              <p:grpSp>
                <p:nvGrpSpPr>
                  <p:cNvPr id="4283" name="Google Shape;4283;p61"/>
                  <p:cNvGrpSpPr/>
                  <p:nvPr/>
                </p:nvGrpSpPr>
                <p:grpSpPr>
                  <a:xfrm>
                    <a:off x="2496269" y="1304589"/>
                    <a:ext cx="407089" cy="305057"/>
                    <a:chOff x="2496269" y="1304589"/>
                    <a:chExt cx="407089" cy="305057"/>
                  </a:xfrm>
                </p:grpSpPr>
                <p:sp>
                  <p:nvSpPr>
                    <p:cNvPr id="4284" name="Google Shape;4284;p6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5" name="Google Shape;4285;p6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86" name="Google Shape;4286;p61"/>
                  <p:cNvGrpSpPr/>
                  <p:nvPr/>
                </p:nvGrpSpPr>
                <p:grpSpPr>
                  <a:xfrm>
                    <a:off x="2586468" y="1493376"/>
                    <a:ext cx="358850" cy="349656"/>
                    <a:chOff x="2586468" y="1493376"/>
                    <a:chExt cx="358850" cy="349656"/>
                  </a:xfrm>
                </p:grpSpPr>
                <p:sp>
                  <p:nvSpPr>
                    <p:cNvPr id="4287" name="Google Shape;4287;p6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8" name="Google Shape;4288;p6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89" name="Google Shape;4289;p61"/>
                  <p:cNvGrpSpPr/>
                  <p:nvPr/>
                </p:nvGrpSpPr>
                <p:grpSpPr>
                  <a:xfrm>
                    <a:off x="2807939" y="1494024"/>
                    <a:ext cx="358857" cy="349650"/>
                    <a:chOff x="2807939" y="1494024"/>
                    <a:chExt cx="358857" cy="349650"/>
                  </a:xfrm>
                </p:grpSpPr>
                <p:sp>
                  <p:nvSpPr>
                    <p:cNvPr id="4290" name="Google Shape;4290;p6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1" name="Google Shape;4291;p6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92" name="Google Shape;4292;p61"/>
                  <p:cNvGrpSpPr/>
                  <p:nvPr/>
                </p:nvGrpSpPr>
                <p:grpSpPr>
                  <a:xfrm>
                    <a:off x="2851133" y="1305635"/>
                    <a:ext cx="407089" cy="305057"/>
                    <a:chOff x="2851133" y="1305635"/>
                    <a:chExt cx="407089" cy="305057"/>
                  </a:xfrm>
                </p:grpSpPr>
                <p:sp>
                  <p:nvSpPr>
                    <p:cNvPr id="4293" name="Google Shape;4293;p6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4" name="Google Shape;4294;p6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95" name="Google Shape;4295;p61"/>
                  <p:cNvGrpSpPr/>
                  <p:nvPr/>
                </p:nvGrpSpPr>
                <p:grpSpPr>
                  <a:xfrm>
                    <a:off x="2727495" y="1120652"/>
                    <a:ext cx="300271" cy="396358"/>
                    <a:chOff x="2727495" y="1120652"/>
                    <a:chExt cx="300271" cy="396358"/>
                  </a:xfrm>
                </p:grpSpPr>
                <p:sp>
                  <p:nvSpPr>
                    <p:cNvPr id="4296" name="Google Shape;4296;p6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7" name="Google Shape;4297;p6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98" name="Google Shape;4298;p61"/>
                <p:cNvGrpSpPr/>
                <p:nvPr/>
              </p:nvGrpSpPr>
              <p:grpSpPr>
                <a:xfrm>
                  <a:off x="2722305" y="1350460"/>
                  <a:ext cx="308357" cy="308344"/>
                  <a:chOff x="2722305" y="1350460"/>
                  <a:chExt cx="308357" cy="308344"/>
                </a:xfrm>
              </p:grpSpPr>
              <p:sp>
                <p:nvSpPr>
                  <p:cNvPr id="4299" name="Google Shape;4299;p6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00" name="Google Shape;4300;p61"/>
                  <p:cNvGrpSpPr/>
                  <p:nvPr/>
                </p:nvGrpSpPr>
                <p:grpSpPr>
                  <a:xfrm>
                    <a:off x="2725064" y="1364529"/>
                    <a:ext cx="297954" cy="280182"/>
                    <a:chOff x="2725064" y="1364529"/>
                    <a:chExt cx="297954" cy="280182"/>
                  </a:xfrm>
                </p:grpSpPr>
                <p:sp>
                  <p:nvSpPr>
                    <p:cNvPr id="4301" name="Google Shape;4301;p6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2" name="Google Shape;4302;p6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3" name="Google Shape;4303;p6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4" name="Google Shape;4304;p6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5" name="Google Shape;4305;p6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
          <p:nvSpPr>
            <p:cNvPr id="4306" name="Google Shape;4306;p6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7" name="Google Shape;4307;p6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8" name="Google Shape;4308;p6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9" name="Google Shape;4309;p6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0" name="Google Shape;4310;p6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11" name="Google Shape;4311;p61"/>
          <p:cNvGrpSpPr/>
          <p:nvPr/>
        </p:nvGrpSpPr>
        <p:grpSpPr>
          <a:xfrm>
            <a:off x="3909129" y="2727412"/>
            <a:ext cx="1569144" cy="591015"/>
            <a:chOff x="3820100" y="3023049"/>
            <a:chExt cx="1303926" cy="491162"/>
          </a:xfrm>
        </p:grpSpPr>
        <p:grpSp>
          <p:nvGrpSpPr>
            <p:cNvPr id="4312" name="Google Shape;4312;p61"/>
            <p:cNvGrpSpPr/>
            <p:nvPr/>
          </p:nvGrpSpPr>
          <p:grpSpPr>
            <a:xfrm>
              <a:off x="3820100" y="3023072"/>
              <a:ext cx="1303926" cy="491139"/>
              <a:chOff x="3820100" y="3023072"/>
              <a:chExt cx="1303926" cy="491139"/>
            </a:xfrm>
          </p:grpSpPr>
          <p:sp>
            <p:nvSpPr>
              <p:cNvPr id="4313" name="Google Shape;4313;p6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4" name="Google Shape;4314;p6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15" name="Google Shape;4315;p61"/>
            <p:cNvGrpSpPr/>
            <p:nvPr/>
          </p:nvGrpSpPr>
          <p:grpSpPr>
            <a:xfrm>
              <a:off x="4132439" y="3023645"/>
              <a:ext cx="393633" cy="177096"/>
              <a:chOff x="4132439" y="3023645"/>
              <a:chExt cx="393633" cy="177096"/>
            </a:xfrm>
          </p:grpSpPr>
          <p:sp>
            <p:nvSpPr>
              <p:cNvPr id="4316" name="Google Shape;4316;p6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7" name="Google Shape;4317;p6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18" name="Google Shape;4318;p61"/>
            <p:cNvGrpSpPr/>
            <p:nvPr/>
          </p:nvGrpSpPr>
          <p:grpSpPr>
            <a:xfrm>
              <a:off x="3921811" y="3023049"/>
              <a:ext cx="1002397" cy="388943"/>
              <a:chOff x="3921811" y="3023049"/>
              <a:chExt cx="1002397" cy="388943"/>
            </a:xfrm>
          </p:grpSpPr>
          <p:sp>
            <p:nvSpPr>
              <p:cNvPr id="4319" name="Google Shape;4319;p6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0" name="Google Shape;4320;p6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21" name="Google Shape;4321;p61"/>
            <p:cNvGrpSpPr/>
            <p:nvPr/>
          </p:nvGrpSpPr>
          <p:grpSpPr>
            <a:xfrm>
              <a:off x="4023645" y="3023049"/>
              <a:ext cx="683032" cy="286722"/>
              <a:chOff x="4023645" y="3023049"/>
              <a:chExt cx="683032" cy="286722"/>
            </a:xfrm>
          </p:grpSpPr>
          <p:sp>
            <p:nvSpPr>
              <p:cNvPr id="4322" name="Google Shape;4322;p6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3" name="Google Shape;4323;p6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324" name="Google Shape;4324;p61"/>
          <p:cNvGrpSpPr/>
          <p:nvPr/>
        </p:nvGrpSpPr>
        <p:grpSpPr>
          <a:xfrm>
            <a:off x="1541251" y="1854258"/>
            <a:ext cx="713522" cy="688025"/>
            <a:chOff x="1706078" y="2092648"/>
            <a:chExt cx="660913" cy="637296"/>
          </a:xfrm>
        </p:grpSpPr>
        <p:sp>
          <p:nvSpPr>
            <p:cNvPr id="4325" name="Google Shape;4325;p6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26" name="Google Shape;4326;p61"/>
            <p:cNvGrpSpPr/>
            <p:nvPr/>
          </p:nvGrpSpPr>
          <p:grpSpPr>
            <a:xfrm>
              <a:off x="1706078" y="2092648"/>
              <a:ext cx="660913" cy="575241"/>
              <a:chOff x="1706078" y="2092648"/>
              <a:chExt cx="660913" cy="575241"/>
            </a:xfrm>
          </p:grpSpPr>
          <p:sp>
            <p:nvSpPr>
              <p:cNvPr id="4327" name="Google Shape;4327;p6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8" name="Google Shape;4328;p6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9" name="Google Shape;4329;p6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330" name="Google Shape;4330;p61"/>
          <p:cNvGrpSpPr/>
          <p:nvPr/>
        </p:nvGrpSpPr>
        <p:grpSpPr>
          <a:xfrm>
            <a:off x="6303109" y="971806"/>
            <a:ext cx="1317459" cy="684168"/>
            <a:chOff x="238125" y="999450"/>
            <a:chExt cx="7140700" cy="3708225"/>
          </a:xfrm>
        </p:grpSpPr>
        <p:sp>
          <p:nvSpPr>
            <p:cNvPr id="4331" name="Google Shape;4331;p6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2" name="Google Shape;4332;p6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3" name="Google Shape;4333;p6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4" name="Google Shape;4334;p6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5" name="Google Shape;4335;p6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6" name="Google Shape;4336;p6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7" name="Google Shape;4337;p6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8" name="Google Shape;4338;p6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9" name="Google Shape;4339;p6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4343" name="Shape 4343"/>
        <p:cNvGrpSpPr/>
        <p:nvPr/>
      </p:nvGrpSpPr>
      <p:grpSpPr>
        <a:xfrm>
          <a:off x="0" y="0"/>
          <a:ext cx="0" cy="0"/>
          <a:chOff x="0" y="0"/>
          <a:chExt cx="0" cy="0"/>
        </a:xfrm>
      </p:grpSpPr>
      <p:grpSp>
        <p:nvGrpSpPr>
          <p:cNvPr id="4344" name="Google Shape;4344;p62"/>
          <p:cNvGrpSpPr/>
          <p:nvPr/>
        </p:nvGrpSpPr>
        <p:grpSpPr>
          <a:xfrm>
            <a:off x="717027" y="967622"/>
            <a:ext cx="1636117" cy="1526144"/>
            <a:chOff x="729238" y="1179665"/>
            <a:chExt cx="1636117" cy="1526144"/>
          </a:xfrm>
        </p:grpSpPr>
        <p:grpSp>
          <p:nvGrpSpPr>
            <p:cNvPr id="4345" name="Google Shape;4345;p62"/>
            <p:cNvGrpSpPr/>
            <p:nvPr/>
          </p:nvGrpSpPr>
          <p:grpSpPr>
            <a:xfrm>
              <a:off x="729238" y="1179665"/>
              <a:ext cx="80700" cy="1526144"/>
              <a:chOff x="729238" y="1179665"/>
              <a:chExt cx="80700" cy="1526144"/>
            </a:xfrm>
          </p:grpSpPr>
          <p:sp>
            <p:nvSpPr>
              <p:cNvPr id="4346" name="Google Shape;4346;p6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7" name="Google Shape;4347;p6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8" name="Google Shape;4348;p6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9" name="Google Shape;4349;p6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0" name="Google Shape;4350;p6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1" name="Google Shape;4351;p6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2" name="Google Shape;4352;p6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3" name="Google Shape;4353;p6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4" name="Google Shape;4354;p6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5" name="Google Shape;4355;p6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56" name="Google Shape;4356;p62"/>
            <p:cNvGrpSpPr/>
            <p:nvPr/>
          </p:nvGrpSpPr>
          <p:grpSpPr>
            <a:xfrm>
              <a:off x="903098" y="1179665"/>
              <a:ext cx="80700" cy="1526144"/>
              <a:chOff x="903098" y="1179665"/>
              <a:chExt cx="80700" cy="1526144"/>
            </a:xfrm>
          </p:grpSpPr>
          <p:sp>
            <p:nvSpPr>
              <p:cNvPr id="4357" name="Google Shape;4357;p6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8" name="Google Shape;4358;p6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9" name="Google Shape;4359;p6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0" name="Google Shape;4360;p6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1" name="Google Shape;4361;p6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2" name="Google Shape;4362;p6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3" name="Google Shape;4363;p6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4" name="Google Shape;4364;p6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5" name="Google Shape;4365;p6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6" name="Google Shape;4366;p6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67" name="Google Shape;4367;p62"/>
            <p:cNvGrpSpPr/>
            <p:nvPr/>
          </p:nvGrpSpPr>
          <p:grpSpPr>
            <a:xfrm>
              <a:off x="1076958" y="1179665"/>
              <a:ext cx="80700" cy="1526144"/>
              <a:chOff x="1076958" y="1179665"/>
              <a:chExt cx="80700" cy="1526144"/>
            </a:xfrm>
          </p:grpSpPr>
          <p:sp>
            <p:nvSpPr>
              <p:cNvPr id="4368" name="Google Shape;4368;p6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9" name="Google Shape;4369;p6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0" name="Google Shape;4370;p6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1" name="Google Shape;4371;p6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2" name="Google Shape;4372;p6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3" name="Google Shape;4373;p6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4" name="Google Shape;4374;p6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5" name="Google Shape;4375;p6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6" name="Google Shape;4376;p6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7" name="Google Shape;4377;p6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78" name="Google Shape;4378;p62"/>
            <p:cNvGrpSpPr/>
            <p:nvPr/>
          </p:nvGrpSpPr>
          <p:grpSpPr>
            <a:xfrm>
              <a:off x="1247707" y="1179665"/>
              <a:ext cx="80700" cy="1526144"/>
              <a:chOff x="1247707" y="1179665"/>
              <a:chExt cx="80700" cy="1526144"/>
            </a:xfrm>
          </p:grpSpPr>
          <p:sp>
            <p:nvSpPr>
              <p:cNvPr id="4379" name="Google Shape;4379;p6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0" name="Google Shape;4380;p6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1" name="Google Shape;4381;p6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2" name="Google Shape;4382;p6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3" name="Google Shape;4383;p6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4" name="Google Shape;4384;p6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5" name="Google Shape;4385;p6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6" name="Google Shape;4386;p6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7" name="Google Shape;4387;p6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8" name="Google Shape;4388;p6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89" name="Google Shape;4389;p62"/>
            <p:cNvGrpSpPr/>
            <p:nvPr/>
          </p:nvGrpSpPr>
          <p:grpSpPr>
            <a:xfrm>
              <a:off x="1421567" y="1179665"/>
              <a:ext cx="80700" cy="1526144"/>
              <a:chOff x="1421567" y="1179665"/>
              <a:chExt cx="80700" cy="1526144"/>
            </a:xfrm>
          </p:grpSpPr>
          <p:sp>
            <p:nvSpPr>
              <p:cNvPr id="4390" name="Google Shape;4390;p6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1" name="Google Shape;4391;p6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2" name="Google Shape;4392;p6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3" name="Google Shape;4393;p6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4" name="Google Shape;4394;p6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5" name="Google Shape;4395;p6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6" name="Google Shape;4396;p6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7" name="Google Shape;4397;p6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8" name="Google Shape;4398;p6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9" name="Google Shape;4399;p6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00" name="Google Shape;4400;p62"/>
            <p:cNvGrpSpPr/>
            <p:nvPr/>
          </p:nvGrpSpPr>
          <p:grpSpPr>
            <a:xfrm>
              <a:off x="1592327" y="1179665"/>
              <a:ext cx="80700" cy="1526144"/>
              <a:chOff x="1592327" y="1179665"/>
              <a:chExt cx="80700" cy="1526144"/>
            </a:xfrm>
          </p:grpSpPr>
          <p:sp>
            <p:nvSpPr>
              <p:cNvPr id="4401" name="Google Shape;4401;p6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2" name="Google Shape;4402;p6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3" name="Google Shape;4403;p6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4" name="Google Shape;4404;p6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5" name="Google Shape;4405;p6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6" name="Google Shape;4406;p6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7" name="Google Shape;4407;p6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8" name="Google Shape;4408;p6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9" name="Google Shape;4409;p6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0" name="Google Shape;4410;p6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11" name="Google Shape;4411;p62"/>
            <p:cNvGrpSpPr/>
            <p:nvPr/>
          </p:nvGrpSpPr>
          <p:grpSpPr>
            <a:xfrm>
              <a:off x="1766187" y="1179665"/>
              <a:ext cx="80700" cy="1526144"/>
              <a:chOff x="1766187" y="1179665"/>
              <a:chExt cx="80700" cy="1526144"/>
            </a:xfrm>
          </p:grpSpPr>
          <p:sp>
            <p:nvSpPr>
              <p:cNvPr id="4412" name="Google Shape;4412;p6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3" name="Google Shape;4413;p6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4" name="Google Shape;4414;p6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5" name="Google Shape;4415;p6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6" name="Google Shape;4416;p6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7" name="Google Shape;4417;p6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8" name="Google Shape;4418;p6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9" name="Google Shape;4419;p6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0" name="Google Shape;4420;p6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1" name="Google Shape;4421;p6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22" name="Google Shape;4422;p62"/>
            <p:cNvGrpSpPr/>
            <p:nvPr/>
          </p:nvGrpSpPr>
          <p:grpSpPr>
            <a:xfrm>
              <a:off x="1936935" y="1179665"/>
              <a:ext cx="80700" cy="1526144"/>
              <a:chOff x="1936935" y="1179665"/>
              <a:chExt cx="80700" cy="1526144"/>
            </a:xfrm>
          </p:grpSpPr>
          <p:sp>
            <p:nvSpPr>
              <p:cNvPr id="4423" name="Google Shape;4423;p6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4" name="Google Shape;4424;p6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5" name="Google Shape;4425;p6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6" name="Google Shape;4426;p6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7" name="Google Shape;4427;p6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8" name="Google Shape;4428;p6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9" name="Google Shape;4429;p6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0" name="Google Shape;4430;p6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1" name="Google Shape;4431;p6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2" name="Google Shape;4432;p6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33" name="Google Shape;4433;p62"/>
            <p:cNvGrpSpPr/>
            <p:nvPr/>
          </p:nvGrpSpPr>
          <p:grpSpPr>
            <a:xfrm>
              <a:off x="2110795" y="1179665"/>
              <a:ext cx="80700" cy="1526144"/>
              <a:chOff x="2110795" y="1179665"/>
              <a:chExt cx="80700" cy="1526144"/>
            </a:xfrm>
          </p:grpSpPr>
          <p:sp>
            <p:nvSpPr>
              <p:cNvPr id="4434" name="Google Shape;4434;p6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5" name="Google Shape;4435;p6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6" name="Google Shape;4436;p6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7" name="Google Shape;4437;p6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8" name="Google Shape;4438;p6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9" name="Google Shape;4439;p6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0" name="Google Shape;4440;p6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1" name="Google Shape;4441;p6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2" name="Google Shape;4442;p6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3" name="Google Shape;4443;p6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44" name="Google Shape;4444;p62"/>
            <p:cNvGrpSpPr/>
            <p:nvPr/>
          </p:nvGrpSpPr>
          <p:grpSpPr>
            <a:xfrm>
              <a:off x="2284655" y="1179665"/>
              <a:ext cx="80700" cy="1526144"/>
              <a:chOff x="2284655" y="1179665"/>
              <a:chExt cx="80700" cy="1526144"/>
            </a:xfrm>
          </p:grpSpPr>
          <p:sp>
            <p:nvSpPr>
              <p:cNvPr id="4445" name="Google Shape;4445;p6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6" name="Google Shape;4446;p6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7" name="Google Shape;4447;p6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8" name="Google Shape;4448;p6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9" name="Google Shape;4449;p6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0" name="Google Shape;4450;p6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1" name="Google Shape;4451;p6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2" name="Google Shape;4452;p6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3" name="Google Shape;4453;p6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4" name="Google Shape;4454;p6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455" name="Google Shape;4455;p62"/>
          <p:cNvGrpSpPr/>
          <p:nvPr/>
        </p:nvGrpSpPr>
        <p:grpSpPr>
          <a:xfrm>
            <a:off x="2611693" y="986760"/>
            <a:ext cx="1364248" cy="1102133"/>
            <a:chOff x="2623904" y="1198803"/>
            <a:chExt cx="1364248" cy="1102133"/>
          </a:xfrm>
        </p:grpSpPr>
        <p:grpSp>
          <p:nvGrpSpPr>
            <p:cNvPr id="4456" name="Google Shape;4456;p62"/>
            <p:cNvGrpSpPr/>
            <p:nvPr/>
          </p:nvGrpSpPr>
          <p:grpSpPr>
            <a:xfrm>
              <a:off x="2623907" y="1198803"/>
              <a:ext cx="1364245" cy="273000"/>
              <a:chOff x="2623907" y="1198803"/>
              <a:chExt cx="1364245" cy="273000"/>
            </a:xfrm>
          </p:grpSpPr>
          <p:sp>
            <p:nvSpPr>
              <p:cNvPr id="4457" name="Google Shape;4457;p6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8" name="Google Shape;4458;p6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9" name="Google Shape;4459;p6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0" name="Google Shape;4460;p6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1" name="Google Shape;4461;p6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62" name="Google Shape;4462;p62"/>
            <p:cNvGrpSpPr/>
            <p:nvPr/>
          </p:nvGrpSpPr>
          <p:grpSpPr>
            <a:xfrm>
              <a:off x="2623904" y="1476964"/>
              <a:ext cx="1364245" cy="273000"/>
              <a:chOff x="2623904" y="1476964"/>
              <a:chExt cx="1364245" cy="273000"/>
            </a:xfrm>
          </p:grpSpPr>
          <p:sp>
            <p:nvSpPr>
              <p:cNvPr id="4463" name="Google Shape;4463;p6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4" name="Google Shape;4464;p6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5" name="Google Shape;4465;p6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6" name="Google Shape;4466;p6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7" name="Google Shape;4467;p6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68" name="Google Shape;4468;p62"/>
            <p:cNvGrpSpPr/>
            <p:nvPr/>
          </p:nvGrpSpPr>
          <p:grpSpPr>
            <a:xfrm>
              <a:off x="2623907" y="1749775"/>
              <a:ext cx="1364245" cy="273000"/>
              <a:chOff x="2623907" y="1749775"/>
              <a:chExt cx="1364245" cy="273000"/>
            </a:xfrm>
          </p:grpSpPr>
          <p:sp>
            <p:nvSpPr>
              <p:cNvPr id="4469" name="Google Shape;4469;p6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0" name="Google Shape;4470;p6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1" name="Google Shape;4471;p6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2" name="Google Shape;4472;p6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3" name="Google Shape;4473;p6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74" name="Google Shape;4474;p62"/>
            <p:cNvGrpSpPr/>
            <p:nvPr/>
          </p:nvGrpSpPr>
          <p:grpSpPr>
            <a:xfrm>
              <a:off x="2623904" y="2027936"/>
              <a:ext cx="1364245" cy="273000"/>
              <a:chOff x="2623904" y="2027936"/>
              <a:chExt cx="1364245" cy="273000"/>
            </a:xfrm>
          </p:grpSpPr>
          <p:sp>
            <p:nvSpPr>
              <p:cNvPr id="4475" name="Google Shape;4475;p6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6" name="Google Shape;4476;p6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7" name="Google Shape;4477;p6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8" name="Google Shape;4478;p6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9" name="Google Shape;4479;p6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480" name="Google Shape;4480;p62"/>
          <p:cNvGrpSpPr/>
          <p:nvPr/>
        </p:nvGrpSpPr>
        <p:grpSpPr>
          <a:xfrm>
            <a:off x="2601154" y="2445833"/>
            <a:ext cx="1387541" cy="159124"/>
            <a:chOff x="3200660" y="2180272"/>
            <a:chExt cx="2563824" cy="378237"/>
          </a:xfrm>
        </p:grpSpPr>
        <p:sp>
          <p:nvSpPr>
            <p:cNvPr id="4481" name="Google Shape;4481;p6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2" name="Google Shape;4482;p6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3" name="Google Shape;4483;p6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4" name="Google Shape;4484;p6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5" name="Google Shape;4485;p6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6" name="Google Shape;4486;p6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7" name="Google Shape;4487;p6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8" name="Google Shape;4488;p6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9" name="Google Shape;4489;p6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0" name="Google Shape;4490;p6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1" name="Google Shape;4491;p6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2" name="Google Shape;4492;p6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3" name="Google Shape;4493;p6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4" name="Google Shape;4494;p6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5" name="Google Shape;4495;p6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6" name="Google Shape;4496;p6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7" name="Google Shape;4497;p6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8" name="Google Shape;4498;p6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99" name="Google Shape;4499;p62"/>
          <p:cNvGrpSpPr/>
          <p:nvPr/>
        </p:nvGrpSpPr>
        <p:grpSpPr>
          <a:xfrm>
            <a:off x="2597679" y="2723597"/>
            <a:ext cx="1390502" cy="159625"/>
            <a:chOff x="3530150" y="2790075"/>
            <a:chExt cx="1962600" cy="225300"/>
          </a:xfrm>
        </p:grpSpPr>
        <p:sp>
          <p:nvSpPr>
            <p:cNvPr id="4500" name="Google Shape;4500;p6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1" name="Google Shape;4501;p6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02" name="Google Shape;4502;p62"/>
          <p:cNvGrpSpPr/>
          <p:nvPr/>
        </p:nvGrpSpPr>
        <p:grpSpPr>
          <a:xfrm>
            <a:off x="2597736" y="3001862"/>
            <a:ext cx="1411629" cy="154175"/>
            <a:chOff x="3558802" y="4011244"/>
            <a:chExt cx="1866000" cy="111600"/>
          </a:xfrm>
        </p:grpSpPr>
        <p:sp>
          <p:nvSpPr>
            <p:cNvPr id="4503" name="Google Shape;4503;p6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4" name="Google Shape;4504;p6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05" name="Google Shape;4505;p62"/>
          <p:cNvGrpSpPr/>
          <p:nvPr/>
        </p:nvGrpSpPr>
        <p:grpSpPr>
          <a:xfrm>
            <a:off x="2598024" y="2207432"/>
            <a:ext cx="1383503" cy="119761"/>
            <a:chOff x="3465975" y="2270258"/>
            <a:chExt cx="1986364" cy="171947"/>
          </a:xfrm>
        </p:grpSpPr>
        <p:sp>
          <p:nvSpPr>
            <p:cNvPr id="4506" name="Google Shape;4506;p6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7" name="Google Shape;4507;p6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8" name="Google Shape;4508;p6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9" name="Google Shape;4509;p6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0" name="Google Shape;4510;p6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1" name="Google Shape;4511;p6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2" name="Google Shape;4512;p6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3" name="Google Shape;4513;p6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14" name="Google Shape;4514;p62"/>
          <p:cNvGrpSpPr/>
          <p:nvPr/>
        </p:nvGrpSpPr>
        <p:grpSpPr>
          <a:xfrm>
            <a:off x="2609031" y="3571205"/>
            <a:ext cx="1369531" cy="195460"/>
            <a:chOff x="723300" y="4253549"/>
            <a:chExt cx="2276482" cy="324900"/>
          </a:xfrm>
        </p:grpSpPr>
        <p:sp>
          <p:nvSpPr>
            <p:cNvPr id="4515" name="Google Shape;4515;p6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6" name="Google Shape;4516;p6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7" name="Google Shape;4517;p6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8" name="Google Shape;4518;p6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9" name="Google Shape;4519;p6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20" name="Google Shape;4520;p62"/>
          <p:cNvGrpSpPr/>
          <p:nvPr/>
        </p:nvGrpSpPr>
        <p:grpSpPr>
          <a:xfrm>
            <a:off x="2598592" y="3272446"/>
            <a:ext cx="1389066" cy="180119"/>
            <a:chOff x="705948" y="3788465"/>
            <a:chExt cx="2308953" cy="299400"/>
          </a:xfrm>
        </p:grpSpPr>
        <p:sp>
          <p:nvSpPr>
            <p:cNvPr id="4521" name="Google Shape;4521;p6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2" name="Google Shape;4522;p6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3" name="Google Shape;4523;p6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4" name="Google Shape;4524;p6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5" name="Google Shape;4525;p6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26" name="Google Shape;4526;p62"/>
          <p:cNvGrpSpPr/>
          <p:nvPr/>
        </p:nvGrpSpPr>
        <p:grpSpPr>
          <a:xfrm>
            <a:off x="4195583" y="1876400"/>
            <a:ext cx="1433821" cy="191501"/>
            <a:chOff x="4273350" y="2088443"/>
            <a:chExt cx="1433821" cy="191501"/>
          </a:xfrm>
        </p:grpSpPr>
        <p:grpSp>
          <p:nvGrpSpPr>
            <p:cNvPr id="4527" name="Google Shape;4527;p62"/>
            <p:cNvGrpSpPr/>
            <p:nvPr/>
          </p:nvGrpSpPr>
          <p:grpSpPr>
            <a:xfrm>
              <a:off x="4273350" y="2088443"/>
              <a:ext cx="1433821" cy="0"/>
              <a:chOff x="5224975" y="2962250"/>
              <a:chExt cx="1544400" cy="0"/>
            </a:xfrm>
          </p:grpSpPr>
          <p:cxnSp>
            <p:nvCxnSpPr>
              <p:cNvPr id="4528" name="Google Shape;4528;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29" name="Google Shape;4529;p6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530" name="Google Shape;4530;p62"/>
            <p:cNvGrpSpPr/>
            <p:nvPr/>
          </p:nvGrpSpPr>
          <p:grpSpPr>
            <a:xfrm>
              <a:off x="4273350" y="2279944"/>
              <a:ext cx="1433821" cy="0"/>
              <a:chOff x="5224975" y="2962250"/>
              <a:chExt cx="1544400" cy="0"/>
            </a:xfrm>
          </p:grpSpPr>
          <p:cxnSp>
            <p:nvCxnSpPr>
              <p:cNvPr id="4531" name="Google Shape;4531;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32" name="Google Shape;4532;p6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533" name="Google Shape;4533;p62"/>
          <p:cNvGrpSpPr/>
          <p:nvPr/>
        </p:nvGrpSpPr>
        <p:grpSpPr>
          <a:xfrm>
            <a:off x="2646529" y="3885304"/>
            <a:ext cx="1304609" cy="294074"/>
            <a:chOff x="2658741" y="4097347"/>
            <a:chExt cx="1304609" cy="294074"/>
          </a:xfrm>
        </p:grpSpPr>
        <p:grpSp>
          <p:nvGrpSpPr>
            <p:cNvPr id="4534" name="Google Shape;4534;p62"/>
            <p:cNvGrpSpPr/>
            <p:nvPr/>
          </p:nvGrpSpPr>
          <p:grpSpPr>
            <a:xfrm>
              <a:off x="2658741" y="4097347"/>
              <a:ext cx="118572" cy="294074"/>
              <a:chOff x="3343310" y="4475555"/>
              <a:chExt cx="127717" cy="316753"/>
            </a:xfrm>
          </p:grpSpPr>
          <p:sp>
            <p:nvSpPr>
              <p:cNvPr id="4535" name="Google Shape;4535;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6" name="Google Shape;4536;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37" name="Google Shape;4537;p62"/>
            <p:cNvGrpSpPr/>
            <p:nvPr/>
          </p:nvGrpSpPr>
          <p:grpSpPr>
            <a:xfrm>
              <a:off x="3815519" y="4098388"/>
              <a:ext cx="147831" cy="291991"/>
              <a:chOff x="3527539" y="4476677"/>
              <a:chExt cx="159232" cy="314510"/>
            </a:xfrm>
          </p:grpSpPr>
          <p:sp>
            <p:nvSpPr>
              <p:cNvPr id="4538" name="Google Shape;4538;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9" name="Google Shape;4539;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40" name="Google Shape;4540;p62"/>
            <p:cNvGrpSpPr/>
            <p:nvPr/>
          </p:nvGrpSpPr>
          <p:grpSpPr>
            <a:xfrm>
              <a:off x="3511696" y="4098388"/>
              <a:ext cx="147831" cy="291991"/>
              <a:chOff x="3527539" y="4476677"/>
              <a:chExt cx="159232" cy="314510"/>
            </a:xfrm>
          </p:grpSpPr>
          <p:sp>
            <p:nvSpPr>
              <p:cNvPr id="4541" name="Google Shape;4541;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2" name="Google Shape;4542;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43" name="Google Shape;4543;p62"/>
            <p:cNvGrpSpPr/>
            <p:nvPr/>
          </p:nvGrpSpPr>
          <p:grpSpPr>
            <a:xfrm>
              <a:off x="3207874" y="4098388"/>
              <a:ext cx="147831" cy="291991"/>
              <a:chOff x="3527539" y="4476677"/>
              <a:chExt cx="159232" cy="314510"/>
            </a:xfrm>
          </p:grpSpPr>
          <p:sp>
            <p:nvSpPr>
              <p:cNvPr id="4544" name="Google Shape;4544;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5" name="Google Shape;4545;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46" name="Google Shape;4546;p62"/>
            <p:cNvGrpSpPr/>
            <p:nvPr/>
          </p:nvGrpSpPr>
          <p:grpSpPr>
            <a:xfrm>
              <a:off x="2933305" y="4097347"/>
              <a:ext cx="118572" cy="294074"/>
              <a:chOff x="3343310" y="4475555"/>
              <a:chExt cx="127717" cy="316753"/>
            </a:xfrm>
          </p:grpSpPr>
          <p:sp>
            <p:nvSpPr>
              <p:cNvPr id="4547" name="Google Shape;4547;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8" name="Google Shape;4548;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549" name="Google Shape;4549;p62"/>
          <p:cNvGrpSpPr/>
          <p:nvPr/>
        </p:nvGrpSpPr>
        <p:grpSpPr>
          <a:xfrm>
            <a:off x="4197138" y="963998"/>
            <a:ext cx="1430711" cy="751237"/>
            <a:chOff x="5159450" y="1919950"/>
            <a:chExt cx="1541050" cy="862500"/>
          </a:xfrm>
        </p:grpSpPr>
        <p:sp>
          <p:nvSpPr>
            <p:cNvPr id="4550" name="Google Shape;4550;p6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551" name="Google Shape;4551;p62"/>
            <p:cNvGrpSpPr/>
            <p:nvPr/>
          </p:nvGrpSpPr>
          <p:grpSpPr>
            <a:xfrm>
              <a:off x="5159450" y="1919950"/>
              <a:ext cx="1541050" cy="862500"/>
              <a:chOff x="5159450" y="1919950"/>
              <a:chExt cx="1541050" cy="862500"/>
            </a:xfrm>
          </p:grpSpPr>
          <p:cxnSp>
            <p:nvCxnSpPr>
              <p:cNvPr id="4552" name="Google Shape;4552;p6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553" name="Google Shape;4553;p6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554" name="Google Shape;4554;p62"/>
          <p:cNvGrpSpPr/>
          <p:nvPr/>
        </p:nvGrpSpPr>
        <p:grpSpPr>
          <a:xfrm>
            <a:off x="4245275" y="2227768"/>
            <a:ext cx="1334436" cy="967914"/>
            <a:chOff x="4294923" y="2439811"/>
            <a:chExt cx="1334436" cy="967914"/>
          </a:xfrm>
        </p:grpSpPr>
        <p:grpSp>
          <p:nvGrpSpPr>
            <p:cNvPr id="4555" name="Google Shape;4555;p62"/>
            <p:cNvGrpSpPr/>
            <p:nvPr/>
          </p:nvGrpSpPr>
          <p:grpSpPr>
            <a:xfrm>
              <a:off x="4960455" y="2469658"/>
              <a:ext cx="668904" cy="885524"/>
              <a:chOff x="4960455" y="2469658"/>
              <a:chExt cx="668904" cy="885524"/>
            </a:xfrm>
          </p:grpSpPr>
          <p:sp>
            <p:nvSpPr>
              <p:cNvPr id="4556" name="Google Shape;4556;p6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7" name="Google Shape;4557;p6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8" name="Google Shape;4558;p6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9" name="Google Shape;4559;p6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0" name="Google Shape;4560;p6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1" name="Google Shape;4561;p6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62" name="Google Shape;4562;p62"/>
            <p:cNvGrpSpPr/>
            <p:nvPr/>
          </p:nvGrpSpPr>
          <p:grpSpPr>
            <a:xfrm>
              <a:off x="4294923" y="2469658"/>
              <a:ext cx="668951" cy="885524"/>
              <a:chOff x="4294923" y="2469658"/>
              <a:chExt cx="668951" cy="885524"/>
            </a:xfrm>
          </p:grpSpPr>
          <p:sp>
            <p:nvSpPr>
              <p:cNvPr id="4563" name="Google Shape;4563;p6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4" name="Google Shape;4564;p6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5" name="Google Shape;4565;p6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6" name="Google Shape;4566;p6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7" name="Google Shape;4567;p6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8" name="Google Shape;4568;p6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569" name="Google Shape;4569;p6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70" name="Google Shape;4570;p62"/>
          <p:cNvGrpSpPr/>
          <p:nvPr/>
        </p:nvGrpSpPr>
        <p:grpSpPr>
          <a:xfrm>
            <a:off x="4231478" y="3282213"/>
            <a:ext cx="1430949" cy="897289"/>
            <a:chOff x="4351371" y="3547942"/>
            <a:chExt cx="1345130" cy="843475"/>
          </a:xfrm>
        </p:grpSpPr>
        <p:grpSp>
          <p:nvGrpSpPr>
            <p:cNvPr id="4571" name="Google Shape;4571;p62"/>
            <p:cNvGrpSpPr/>
            <p:nvPr/>
          </p:nvGrpSpPr>
          <p:grpSpPr>
            <a:xfrm>
              <a:off x="4351371" y="4209917"/>
              <a:ext cx="1345130" cy="181500"/>
              <a:chOff x="4351371" y="4209917"/>
              <a:chExt cx="1345130" cy="181500"/>
            </a:xfrm>
          </p:grpSpPr>
          <p:sp>
            <p:nvSpPr>
              <p:cNvPr id="4572" name="Google Shape;4572;p6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573" name="Google Shape;4573;p6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574" name="Google Shape;4574;p62"/>
            <p:cNvGrpSpPr/>
            <p:nvPr/>
          </p:nvGrpSpPr>
          <p:grpSpPr>
            <a:xfrm>
              <a:off x="4403010" y="3985221"/>
              <a:ext cx="1109518" cy="181500"/>
              <a:chOff x="4403010" y="3985221"/>
              <a:chExt cx="1109518" cy="181500"/>
            </a:xfrm>
          </p:grpSpPr>
          <p:sp>
            <p:nvSpPr>
              <p:cNvPr id="4575" name="Google Shape;4575;p6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576" name="Google Shape;4576;p6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577" name="Google Shape;4577;p62"/>
            <p:cNvGrpSpPr/>
            <p:nvPr/>
          </p:nvGrpSpPr>
          <p:grpSpPr>
            <a:xfrm>
              <a:off x="4618704" y="3766582"/>
              <a:ext cx="807858" cy="181500"/>
              <a:chOff x="4618704" y="3766582"/>
              <a:chExt cx="807858" cy="181500"/>
            </a:xfrm>
          </p:grpSpPr>
          <p:sp>
            <p:nvSpPr>
              <p:cNvPr id="4578" name="Google Shape;4578;p6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579" name="Google Shape;4579;p6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580" name="Google Shape;4580;p62"/>
            <p:cNvGrpSpPr/>
            <p:nvPr/>
          </p:nvGrpSpPr>
          <p:grpSpPr>
            <a:xfrm>
              <a:off x="4735238" y="3547942"/>
              <a:ext cx="462839" cy="181500"/>
              <a:chOff x="4735238" y="3547942"/>
              <a:chExt cx="462839" cy="181500"/>
            </a:xfrm>
          </p:grpSpPr>
          <p:sp>
            <p:nvSpPr>
              <p:cNvPr id="4581" name="Google Shape;4581;p6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582" name="Google Shape;4582;p6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83" name="Google Shape;4583;p62"/>
          <p:cNvGrpSpPr/>
          <p:nvPr/>
        </p:nvGrpSpPr>
        <p:grpSpPr>
          <a:xfrm>
            <a:off x="7407836" y="2217537"/>
            <a:ext cx="1020955" cy="928853"/>
            <a:chOff x="926675" y="238125"/>
            <a:chExt cx="5755100" cy="5232975"/>
          </a:xfrm>
        </p:grpSpPr>
        <p:sp>
          <p:nvSpPr>
            <p:cNvPr id="4584" name="Google Shape;4584;p6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5" name="Google Shape;4585;p6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6" name="Google Shape;4586;p6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7" name="Google Shape;4587;p6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88" name="Google Shape;4588;p62"/>
          <p:cNvGrpSpPr/>
          <p:nvPr/>
        </p:nvGrpSpPr>
        <p:grpSpPr>
          <a:xfrm>
            <a:off x="715210" y="2616272"/>
            <a:ext cx="1695374" cy="1560837"/>
            <a:chOff x="727421" y="2828315"/>
            <a:chExt cx="1695374" cy="1560837"/>
          </a:xfrm>
        </p:grpSpPr>
        <p:grpSp>
          <p:nvGrpSpPr>
            <p:cNvPr id="4589" name="Google Shape;4589;p62"/>
            <p:cNvGrpSpPr/>
            <p:nvPr/>
          </p:nvGrpSpPr>
          <p:grpSpPr>
            <a:xfrm>
              <a:off x="727421" y="2828315"/>
              <a:ext cx="1695374" cy="1560837"/>
              <a:chOff x="734799" y="2782450"/>
              <a:chExt cx="1571100" cy="1577400"/>
            </a:xfrm>
          </p:grpSpPr>
          <p:cxnSp>
            <p:nvCxnSpPr>
              <p:cNvPr id="4590" name="Google Shape;4590;p6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591" name="Google Shape;4591;p6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592" name="Google Shape;4592;p62"/>
            <p:cNvGrpSpPr/>
            <p:nvPr/>
          </p:nvGrpSpPr>
          <p:grpSpPr>
            <a:xfrm>
              <a:off x="819108" y="2882501"/>
              <a:ext cx="1556791" cy="1426186"/>
              <a:chOff x="819108" y="2882501"/>
              <a:chExt cx="1556791" cy="1426186"/>
            </a:xfrm>
          </p:grpSpPr>
          <p:grpSp>
            <p:nvGrpSpPr>
              <p:cNvPr id="4593" name="Google Shape;4593;p62"/>
              <p:cNvGrpSpPr/>
              <p:nvPr/>
            </p:nvGrpSpPr>
            <p:grpSpPr>
              <a:xfrm>
                <a:off x="819108" y="2882501"/>
                <a:ext cx="103104" cy="1426186"/>
                <a:chOff x="4674013" y="3100904"/>
                <a:chExt cx="122758" cy="1698043"/>
              </a:xfrm>
            </p:grpSpPr>
            <p:sp>
              <p:nvSpPr>
                <p:cNvPr id="4594" name="Google Shape;4594;p6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5" name="Google Shape;4595;p6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6" name="Google Shape;4596;p6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7" name="Google Shape;4597;p6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8" name="Google Shape;4598;p6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9" name="Google Shape;4599;p6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0" name="Google Shape;4600;p6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01" name="Google Shape;4601;p62"/>
              <p:cNvGrpSpPr/>
              <p:nvPr/>
            </p:nvGrpSpPr>
            <p:grpSpPr>
              <a:xfrm>
                <a:off x="1062475" y="2882501"/>
                <a:ext cx="103104" cy="1426186"/>
                <a:chOff x="4940438" y="3100904"/>
                <a:chExt cx="122758" cy="1698043"/>
              </a:xfrm>
            </p:grpSpPr>
            <p:sp>
              <p:nvSpPr>
                <p:cNvPr id="4602" name="Google Shape;4602;p6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3" name="Google Shape;4603;p6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4" name="Google Shape;4604;p6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5" name="Google Shape;4605;p6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6" name="Google Shape;4606;p6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7" name="Google Shape;4607;p6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8" name="Google Shape;4608;p6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09" name="Google Shape;4609;p62"/>
              <p:cNvGrpSpPr/>
              <p:nvPr/>
            </p:nvGrpSpPr>
            <p:grpSpPr>
              <a:xfrm>
                <a:off x="1299324" y="2882501"/>
                <a:ext cx="103104" cy="1426186"/>
                <a:chOff x="5206863" y="3100904"/>
                <a:chExt cx="122758" cy="1698043"/>
              </a:xfrm>
            </p:grpSpPr>
            <p:sp>
              <p:nvSpPr>
                <p:cNvPr id="4610" name="Google Shape;4610;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1" name="Google Shape;4611;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2" name="Google Shape;4612;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3" name="Google Shape;4613;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4" name="Google Shape;4614;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5" name="Google Shape;4615;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6" name="Google Shape;4616;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17" name="Google Shape;4617;p62"/>
              <p:cNvGrpSpPr/>
              <p:nvPr/>
            </p:nvGrpSpPr>
            <p:grpSpPr>
              <a:xfrm>
                <a:off x="1786057" y="2882501"/>
                <a:ext cx="103104" cy="1426186"/>
                <a:chOff x="6006138" y="3143629"/>
                <a:chExt cx="122758" cy="1698043"/>
              </a:xfrm>
            </p:grpSpPr>
            <p:sp>
              <p:nvSpPr>
                <p:cNvPr id="4618" name="Google Shape;4618;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9" name="Google Shape;4619;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0" name="Google Shape;4620;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1" name="Google Shape;4621;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2" name="Google Shape;4622;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3" name="Google Shape;4623;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4" name="Google Shape;4624;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25" name="Google Shape;4625;p62"/>
              <p:cNvGrpSpPr/>
              <p:nvPr/>
            </p:nvGrpSpPr>
            <p:grpSpPr>
              <a:xfrm>
                <a:off x="2029422" y="2882501"/>
                <a:ext cx="103104" cy="1426186"/>
                <a:chOff x="6805413" y="3100904"/>
                <a:chExt cx="122758" cy="1698043"/>
              </a:xfrm>
            </p:grpSpPr>
            <p:sp>
              <p:nvSpPr>
                <p:cNvPr id="4626" name="Google Shape;4626;p6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7" name="Google Shape;4627;p6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8" name="Google Shape;4628;p6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9" name="Google Shape;4629;p6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0" name="Google Shape;4630;p6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1" name="Google Shape;4631;p6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2" name="Google Shape;4632;p6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33" name="Google Shape;4633;p62"/>
              <p:cNvGrpSpPr/>
              <p:nvPr/>
            </p:nvGrpSpPr>
            <p:grpSpPr>
              <a:xfrm>
                <a:off x="2272795" y="2882501"/>
                <a:ext cx="103104" cy="1426186"/>
                <a:chOff x="5206863" y="3100904"/>
                <a:chExt cx="122758" cy="1698043"/>
              </a:xfrm>
            </p:grpSpPr>
            <p:sp>
              <p:nvSpPr>
                <p:cNvPr id="4634" name="Google Shape;4634;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5" name="Google Shape;4635;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6" name="Google Shape;4636;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7" name="Google Shape;4637;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8" name="Google Shape;4638;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9" name="Google Shape;4639;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0" name="Google Shape;4640;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41" name="Google Shape;4641;p62"/>
              <p:cNvGrpSpPr/>
              <p:nvPr/>
            </p:nvGrpSpPr>
            <p:grpSpPr>
              <a:xfrm>
                <a:off x="1542694" y="2882501"/>
                <a:ext cx="103104" cy="1426186"/>
                <a:chOff x="6006138" y="3143629"/>
                <a:chExt cx="122758" cy="1698043"/>
              </a:xfrm>
            </p:grpSpPr>
            <p:sp>
              <p:nvSpPr>
                <p:cNvPr id="4642" name="Google Shape;4642;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3" name="Google Shape;4643;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4" name="Google Shape;4644;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5" name="Google Shape;4645;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6" name="Google Shape;4646;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7" name="Google Shape;4647;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8" name="Google Shape;4648;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4649" name="Google Shape;4649;p62"/>
          <p:cNvGrpSpPr/>
          <p:nvPr/>
        </p:nvGrpSpPr>
        <p:grpSpPr>
          <a:xfrm>
            <a:off x="5671260" y="3305994"/>
            <a:ext cx="2749952" cy="870677"/>
            <a:chOff x="238125" y="1725700"/>
            <a:chExt cx="7139025" cy="2260325"/>
          </a:xfrm>
        </p:grpSpPr>
        <p:sp>
          <p:nvSpPr>
            <p:cNvPr id="4650" name="Google Shape;4650;p6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1" name="Google Shape;4651;p6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2" name="Google Shape;4652;p6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3" name="Google Shape;4653;p6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4" name="Google Shape;4654;p6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5" name="Google Shape;4655;p6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6" name="Google Shape;4656;p6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7" name="Google Shape;4657;p6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8" name="Google Shape;4658;p6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9" name="Google Shape;4659;p6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60" name="Google Shape;4660;p62"/>
          <p:cNvGrpSpPr/>
          <p:nvPr/>
        </p:nvGrpSpPr>
        <p:grpSpPr>
          <a:xfrm>
            <a:off x="5941424" y="2247740"/>
            <a:ext cx="1105452" cy="916747"/>
            <a:chOff x="5249100" y="1210600"/>
            <a:chExt cx="3502700" cy="2904775"/>
          </a:xfrm>
        </p:grpSpPr>
        <p:sp>
          <p:nvSpPr>
            <p:cNvPr id="4661" name="Google Shape;4661;p6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2" name="Google Shape;4662;p6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3" name="Google Shape;4663;p6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4" name="Google Shape;4664;p6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65" name="Google Shape;4665;p6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666" name="Google Shape;4666;p6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667" name="Google Shape;4667;p6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668" name="Google Shape;4668;p6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669" name="Google Shape;4669;p6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70" name="Google Shape;4670;p62"/>
          <p:cNvGrpSpPr/>
          <p:nvPr/>
        </p:nvGrpSpPr>
        <p:grpSpPr>
          <a:xfrm>
            <a:off x="7123972" y="967158"/>
            <a:ext cx="1304650" cy="1124856"/>
            <a:chOff x="7287122" y="1165658"/>
            <a:chExt cx="1219413" cy="1051365"/>
          </a:xfrm>
        </p:grpSpPr>
        <p:grpSp>
          <p:nvGrpSpPr>
            <p:cNvPr id="4671" name="Google Shape;4671;p62"/>
            <p:cNvGrpSpPr/>
            <p:nvPr/>
          </p:nvGrpSpPr>
          <p:grpSpPr>
            <a:xfrm>
              <a:off x="7287122" y="1969723"/>
              <a:ext cx="1219413" cy="247300"/>
              <a:chOff x="7287122" y="1969723"/>
              <a:chExt cx="1219413" cy="247300"/>
            </a:xfrm>
          </p:grpSpPr>
          <p:sp>
            <p:nvSpPr>
              <p:cNvPr id="4672" name="Google Shape;4672;p6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73" name="Google Shape;4673;p62"/>
              <p:cNvGrpSpPr/>
              <p:nvPr/>
            </p:nvGrpSpPr>
            <p:grpSpPr>
              <a:xfrm>
                <a:off x="7287122" y="2063892"/>
                <a:ext cx="1151753" cy="73428"/>
                <a:chOff x="7287122" y="2063892"/>
                <a:chExt cx="1151753" cy="73428"/>
              </a:xfrm>
            </p:grpSpPr>
            <p:sp>
              <p:nvSpPr>
                <p:cNvPr id="4674" name="Google Shape;4674;p6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75" name="Google Shape;4675;p6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676" name="Google Shape;4676;p62"/>
            <p:cNvGrpSpPr/>
            <p:nvPr/>
          </p:nvGrpSpPr>
          <p:grpSpPr>
            <a:xfrm>
              <a:off x="7287122" y="1712201"/>
              <a:ext cx="1219403" cy="246767"/>
              <a:chOff x="7287122" y="1712201"/>
              <a:chExt cx="1219403" cy="246767"/>
            </a:xfrm>
          </p:grpSpPr>
          <p:sp>
            <p:nvSpPr>
              <p:cNvPr id="4677" name="Google Shape;4677;p6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78" name="Google Shape;4678;p62"/>
              <p:cNvGrpSpPr/>
              <p:nvPr/>
            </p:nvGrpSpPr>
            <p:grpSpPr>
              <a:xfrm>
                <a:off x="7287122" y="1842861"/>
                <a:ext cx="1005303" cy="73419"/>
                <a:chOff x="7287122" y="1842861"/>
                <a:chExt cx="1005303" cy="73419"/>
              </a:xfrm>
            </p:grpSpPr>
            <p:sp>
              <p:nvSpPr>
                <p:cNvPr id="4679" name="Google Shape;4679;p6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80" name="Google Shape;4680;p6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681" name="Google Shape;4681;p62"/>
            <p:cNvGrpSpPr/>
            <p:nvPr/>
          </p:nvGrpSpPr>
          <p:grpSpPr>
            <a:xfrm>
              <a:off x="7287122" y="1447520"/>
              <a:ext cx="1219403" cy="286667"/>
              <a:chOff x="7287122" y="1447520"/>
              <a:chExt cx="1219403" cy="286667"/>
            </a:xfrm>
          </p:grpSpPr>
          <p:sp>
            <p:nvSpPr>
              <p:cNvPr id="4682" name="Google Shape;4682;p6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83" name="Google Shape;4683;p62"/>
              <p:cNvGrpSpPr/>
              <p:nvPr/>
            </p:nvGrpSpPr>
            <p:grpSpPr>
              <a:xfrm>
                <a:off x="7287122" y="1581977"/>
                <a:ext cx="852803" cy="73428"/>
                <a:chOff x="7287122" y="1581977"/>
                <a:chExt cx="852803" cy="73428"/>
              </a:xfrm>
            </p:grpSpPr>
            <p:sp>
              <p:nvSpPr>
                <p:cNvPr id="4684" name="Google Shape;4684;p6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85" name="Google Shape;4685;p6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686" name="Google Shape;4686;p62"/>
            <p:cNvGrpSpPr/>
            <p:nvPr/>
          </p:nvGrpSpPr>
          <p:grpSpPr>
            <a:xfrm>
              <a:off x="7287122" y="1165658"/>
              <a:ext cx="1219403" cy="344253"/>
              <a:chOff x="7287122" y="1165658"/>
              <a:chExt cx="1219403" cy="344253"/>
            </a:xfrm>
          </p:grpSpPr>
          <p:sp>
            <p:nvSpPr>
              <p:cNvPr id="4687" name="Google Shape;4687;p6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88" name="Google Shape;4688;p62"/>
              <p:cNvGrpSpPr/>
              <p:nvPr/>
            </p:nvGrpSpPr>
            <p:grpSpPr>
              <a:xfrm>
                <a:off x="7287122" y="1341025"/>
                <a:ext cx="695703" cy="73419"/>
                <a:chOff x="7287122" y="1341025"/>
                <a:chExt cx="695703" cy="73419"/>
              </a:xfrm>
            </p:grpSpPr>
            <p:sp>
              <p:nvSpPr>
                <p:cNvPr id="4689" name="Google Shape;4689;p6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90" name="Google Shape;4690;p6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691" name="Google Shape;4691;p62"/>
          <p:cNvGrpSpPr/>
          <p:nvPr/>
        </p:nvGrpSpPr>
        <p:grpSpPr>
          <a:xfrm>
            <a:off x="5790464" y="973181"/>
            <a:ext cx="1397729" cy="1098540"/>
            <a:chOff x="5900602" y="1193063"/>
            <a:chExt cx="1299851" cy="1021707"/>
          </a:xfrm>
        </p:grpSpPr>
        <p:grpSp>
          <p:nvGrpSpPr>
            <p:cNvPr id="4692" name="Google Shape;4692;p62"/>
            <p:cNvGrpSpPr/>
            <p:nvPr/>
          </p:nvGrpSpPr>
          <p:grpSpPr>
            <a:xfrm>
              <a:off x="6520337" y="1193063"/>
              <a:ext cx="341815" cy="799959"/>
              <a:chOff x="6520337" y="1193063"/>
              <a:chExt cx="341815" cy="799959"/>
            </a:xfrm>
          </p:grpSpPr>
          <p:grpSp>
            <p:nvGrpSpPr>
              <p:cNvPr id="4693" name="Google Shape;4693;p62"/>
              <p:cNvGrpSpPr/>
              <p:nvPr/>
            </p:nvGrpSpPr>
            <p:grpSpPr>
              <a:xfrm>
                <a:off x="6520337" y="1589527"/>
                <a:ext cx="213950" cy="403494"/>
                <a:chOff x="6520337" y="1589527"/>
                <a:chExt cx="213950" cy="403494"/>
              </a:xfrm>
            </p:grpSpPr>
            <p:sp>
              <p:nvSpPr>
                <p:cNvPr id="4694" name="Google Shape;4694;p6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5" name="Google Shape;4695;p6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96" name="Google Shape;4696;p62"/>
              <p:cNvGrpSpPr/>
              <p:nvPr/>
            </p:nvGrpSpPr>
            <p:grpSpPr>
              <a:xfrm>
                <a:off x="6577204" y="1193063"/>
                <a:ext cx="284947" cy="464512"/>
                <a:chOff x="6577204" y="1193063"/>
                <a:chExt cx="284947" cy="464512"/>
              </a:xfrm>
            </p:grpSpPr>
            <p:sp>
              <p:nvSpPr>
                <p:cNvPr id="4697" name="Google Shape;4697;p6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98" name="Google Shape;4698;p6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699" name="Google Shape;4699;p62"/>
            <p:cNvGrpSpPr/>
            <p:nvPr/>
          </p:nvGrpSpPr>
          <p:grpSpPr>
            <a:xfrm>
              <a:off x="6238903" y="1193063"/>
              <a:ext cx="300475" cy="900152"/>
              <a:chOff x="6238903" y="1193063"/>
              <a:chExt cx="300475" cy="900152"/>
            </a:xfrm>
          </p:grpSpPr>
          <p:grpSp>
            <p:nvGrpSpPr>
              <p:cNvPr id="4700" name="Google Shape;4700;p62"/>
              <p:cNvGrpSpPr/>
              <p:nvPr/>
            </p:nvGrpSpPr>
            <p:grpSpPr>
              <a:xfrm>
                <a:off x="6290865" y="1489315"/>
                <a:ext cx="248514" cy="603900"/>
                <a:chOff x="6290865" y="1489315"/>
                <a:chExt cx="248514" cy="603900"/>
              </a:xfrm>
            </p:grpSpPr>
            <p:sp>
              <p:nvSpPr>
                <p:cNvPr id="4701" name="Google Shape;4701;p6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2" name="Google Shape;4702;p6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03" name="Google Shape;4703;p62"/>
              <p:cNvGrpSpPr/>
              <p:nvPr/>
            </p:nvGrpSpPr>
            <p:grpSpPr>
              <a:xfrm>
                <a:off x="6238903" y="1193063"/>
                <a:ext cx="284947" cy="333087"/>
                <a:chOff x="6238903" y="1193063"/>
                <a:chExt cx="284947" cy="333087"/>
              </a:xfrm>
            </p:grpSpPr>
            <p:sp>
              <p:nvSpPr>
                <p:cNvPr id="4704" name="Google Shape;4704;p6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705" name="Google Shape;4705;p6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706" name="Google Shape;4706;p62"/>
            <p:cNvGrpSpPr/>
            <p:nvPr/>
          </p:nvGrpSpPr>
          <p:grpSpPr>
            <a:xfrm>
              <a:off x="5900602" y="1193063"/>
              <a:ext cx="444345" cy="1021707"/>
              <a:chOff x="5900602" y="1193063"/>
              <a:chExt cx="444345" cy="1021707"/>
            </a:xfrm>
          </p:grpSpPr>
          <p:grpSp>
            <p:nvGrpSpPr>
              <p:cNvPr id="4707" name="Google Shape;4707;p62"/>
              <p:cNvGrpSpPr/>
              <p:nvPr/>
            </p:nvGrpSpPr>
            <p:grpSpPr>
              <a:xfrm>
                <a:off x="6046501" y="1367785"/>
                <a:ext cx="298446" cy="846986"/>
                <a:chOff x="6046501" y="1367785"/>
                <a:chExt cx="298446" cy="846986"/>
              </a:xfrm>
            </p:grpSpPr>
            <p:sp>
              <p:nvSpPr>
                <p:cNvPr id="4708" name="Google Shape;4708;p6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9" name="Google Shape;4709;p6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10" name="Google Shape;4710;p62"/>
              <p:cNvGrpSpPr/>
              <p:nvPr/>
            </p:nvGrpSpPr>
            <p:grpSpPr>
              <a:xfrm>
                <a:off x="5900602" y="1193063"/>
                <a:ext cx="284947" cy="182312"/>
                <a:chOff x="5900602" y="1193063"/>
                <a:chExt cx="284947" cy="182312"/>
              </a:xfrm>
            </p:grpSpPr>
            <p:sp>
              <p:nvSpPr>
                <p:cNvPr id="4711" name="Google Shape;4711;p6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712" name="Google Shape;4712;p6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713" name="Google Shape;4713;p62"/>
            <p:cNvGrpSpPr/>
            <p:nvPr/>
          </p:nvGrpSpPr>
          <p:grpSpPr>
            <a:xfrm>
              <a:off x="6738300" y="1193063"/>
              <a:ext cx="462153" cy="707634"/>
              <a:chOff x="6738300" y="1193063"/>
              <a:chExt cx="462153" cy="707634"/>
            </a:xfrm>
          </p:grpSpPr>
          <p:grpSp>
            <p:nvGrpSpPr>
              <p:cNvPr id="4714" name="Google Shape;4714;p62"/>
              <p:cNvGrpSpPr/>
              <p:nvPr/>
            </p:nvGrpSpPr>
            <p:grpSpPr>
              <a:xfrm>
                <a:off x="6915505" y="1193063"/>
                <a:ext cx="284947" cy="597387"/>
                <a:chOff x="6915505" y="1193063"/>
                <a:chExt cx="284947" cy="597387"/>
              </a:xfrm>
            </p:grpSpPr>
            <p:sp>
              <p:nvSpPr>
                <p:cNvPr id="4715" name="Google Shape;4715;p6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716" name="Google Shape;4716;p6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717" name="Google Shape;4717;p62"/>
              <p:cNvGrpSpPr/>
              <p:nvPr/>
            </p:nvGrpSpPr>
            <p:grpSpPr>
              <a:xfrm>
                <a:off x="6738300" y="1684725"/>
                <a:ext cx="230066" cy="215971"/>
                <a:chOff x="6738300" y="1684725"/>
                <a:chExt cx="230066" cy="215971"/>
              </a:xfrm>
            </p:grpSpPr>
            <p:sp>
              <p:nvSpPr>
                <p:cNvPr id="4718" name="Google Shape;4718;p6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9" name="Google Shape;4719;p6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4723" name="Shape 4723"/>
        <p:cNvGrpSpPr/>
        <p:nvPr/>
      </p:nvGrpSpPr>
      <p:grpSpPr>
        <a:xfrm>
          <a:off x="0" y="0"/>
          <a:ext cx="0" cy="0"/>
          <a:chOff x="0" y="0"/>
          <a:chExt cx="0" cy="0"/>
        </a:xfrm>
      </p:grpSpPr>
      <p:grpSp>
        <p:nvGrpSpPr>
          <p:cNvPr id="4724" name="Google Shape;4724;p63"/>
          <p:cNvGrpSpPr/>
          <p:nvPr/>
        </p:nvGrpSpPr>
        <p:grpSpPr>
          <a:xfrm>
            <a:off x="821785" y="2307635"/>
            <a:ext cx="339235" cy="298186"/>
            <a:chOff x="898875" y="244725"/>
            <a:chExt cx="481800" cy="423500"/>
          </a:xfrm>
        </p:grpSpPr>
        <p:sp>
          <p:nvSpPr>
            <p:cNvPr id="4725" name="Google Shape;4725;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9" name="Google Shape;4729;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0" name="Google Shape;4730;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1" name="Google Shape;4731;p63"/>
          <p:cNvGrpSpPr/>
          <p:nvPr/>
        </p:nvGrpSpPr>
        <p:grpSpPr>
          <a:xfrm>
            <a:off x="1260167" y="2287103"/>
            <a:ext cx="298169" cy="339253"/>
            <a:chOff x="1529350" y="258825"/>
            <a:chExt cx="423475" cy="481825"/>
          </a:xfrm>
        </p:grpSpPr>
        <p:sp>
          <p:nvSpPr>
            <p:cNvPr id="4732" name="Google Shape;4732;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3" name="Google Shape;4733;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4" name="Google Shape;4734;p63"/>
          <p:cNvGrpSpPr/>
          <p:nvPr/>
        </p:nvGrpSpPr>
        <p:grpSpPr>
          <a:xfrm>
            <a:off x="1653142" y="2367273"/>
            <a:ext cx="340890" cy="178912"/>
            <a:chOff x="2084325" y="363300"/>
            <a:chExt cx="484150" cy="254100"/>
          </a:xfrm>
        </p:grpSpPr>
        <p:sp>
          <p:nvSpPr>
            <p:cNvPr id="4735" name="Google Shape;4735;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6" name="Google Shape;4736;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7" name="Google Shape;4737;p63"/>
          <p:cNvGrpSpPr/>
          <p:nvPr/>
        </p:nvGrpSpPr>
        <p:grpSpPr>
          <a:xfrm>
            <a:off x="2102437" y="2287102"/>
            <a:ext cx="298169" cy="339253"/>
            <a:chOff x="2707500" y="249400"/>
            <a:chExt cx="423475" cy="481825"/>
          </a:xfrm>
        </p:grpSpPr>
        <p:sp>
          <p:nvSpPr>
            <p:cNvPr id="4738" name="Google Shape;4738;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0" name="Google Shape;4740;p63"/>
          <p:cNvGrpSpPr/>
          <p:nvPr/>
        </p:nvGrpSpPr>
        <p:grpSpPr>
          <a:xfrm>
            <a:off x="2516052" y="2287428"/>
            <a:ext cx="305386" cy="338602"/>
            <a:chOff x="3300325" y="249875"/>
            <a:chExt cx="433725" cy="480900"/>
          </a:xfrm>
        </p:grpSpPr>
        <p:sp>
          <p:nvSpPr>
            <p:cNvPr id="4741" name="Google Shape;4741;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2" name="Google Shape;4742;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5" name="Google Shape;4745;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6" name="Google Shape;4746;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7" name="Google Shape;4747;p63"/>
          <p:cNvGrpSpPr/>
          <p:nvPr/>
        </p:nvGrpSpPr>
        <p:grpSpPr>
          <a:xfrm>
            <a:off x="2905137" y="2287349"/>
            <a:ext cx="352349" cy="338760"/>
            <a:chOff x="3854700" y="249750"/>
            <a:chExt cx="500425" cy="481125"/>
          </a:xfrm>
        </p:grpSpPr>
        <p:sp>
          <p:nvSpPr>
            <p:cNvPr id="4748" name="Google Shape;4748;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2" name="Google Shape;4752;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6" name="Google Shape;4756;p63"/>
          <p:cNvGrpSpPr/>
          <p:nvPr/>
        </p:nvGrpSpPr>
        <p:grpSpPr>
          <a:xfrm>
            <a:off x="3323126" y="2287349"/>
            <a:ext cx="352349" cy="338760"/>
            <a:chOff x="4447550" y="249750"/>
            <a:chExt cx="500425" cy="481125"/>
          </a:xfrm>
        </p:grpSpPr>
        <p:sp>
          <p:nvSpPr>
            <p:cNvPr id="4757" name="Google Shape;4757;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9" name="Google Shape;4759;p63"/>
          <p:cNvGrpSpPr/>
          <p:nvPr/>
        </p:nvGrpSpPr>
        <p:grpSpPr>
          <a:xfrm>
            <a:off x="3752328" y="2287102"/>
            <a:ext cx="339253" cy="339253"/>
            <a:chOff x="5049725" y="249400"/>
            <a:chExt cx="481825" cy="481825"/>
          </a:xfrm>
        </p:grpSpPr>
        <p:sp>
          <p:nvSpPr>
            <p:cNvPr id="4760" name="Google Shape;4760;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2" name="Google Shape;4762;p63"/>
          <p:cNvGrpSpPr/>
          <p:nvPr/>
        </p:nvGrpSpPr>
        <p:grpSpPr>
          <a:xfrm>
            <a:off x="4166269" y="2287102"/>
            <a:ext cx="339253" cy="339253"/>
            <a:chOff x="5660400" y="238125"/>
            <a:chExt cx="481825" cy="481825"/>
          </a:xfrm>
        </p:grpSpPr>
        <p:sp>
          <p:nvSpPr>
            <p:cNvPr id="4763" name="Google Shape;4763;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5" name="Google Shape;4765;p63"/>
          <p:cNvGrpSpPr/>
          <p:nvPr/>
        </p:nvGrpSpPr>
        <p:grpSpPr>
          <a:xfrm>
            <a:off x="4582955" y="2287102"/>
            <a:ext cx="339253" cy="339253"/>
            <a:chOff x="6235400" y="249400"/>
            <a:chExt cx="481825" cy="481825"/>
          </a:xfrm>
        </p:grpSpPr>
        <p:sp>
          <p:nvSpPr>
            <p:cNvPr id="4766" name="Google Shape;4766;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1" name="Google Shape;4771;p63"/>
          <p:cNvGrpSpPr/>
          <p:nvPr/>
        </p:nvGrpSpPr>
        <p:grpSpPr>
          <a:xfrm>
            <a:off x="821301" y="2731810"/>
            <a:ext cx="340204" cy="298116"/>
            <a:chOff x="899850" y="871450"/>
            <a:chExt cx="483175" cy="423400"/>
          </a:xfrm>
        </p:grpSpPr>
        <p:sp>
          <p:nvSpPr>
            <p:cNvPr id="4772" name="Google Shape;4772;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76" name="Google Shape;4776;p6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77" name="Google Shape;4777;p63"/>
          <p:cNvGrpSpPr/>
          <p:nvPr/>
        </p:nvGrpSpPr>
        <p:grpSpPr>
          <a:xfrm>
            <a:off x="1653301" y="2711232"/>
            <a:ext cx="340573" cy="339271"/>
            <a:chOff x="2085450" y="842250"/>
            <a:chExt cx="483700" cy="481850"/>
          </a:xfrm>
        </p:grpSpPr>
        <p:sp>
          <p:nvSpPr>
            <p:cNvPr id="4778" name="Google Shape;4778;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1" name="Google Shape;4781;p63"/>
          <p:cNvGrpSpPr/>
          <p:nvPr/>
        </p:nvGrpSpPr>
        <p:grpSpPr>
          <a:xfrm>
            <a:off x="2081868" y="2711241"/>
            <a:ext cx="339306" cy="339253"/>
            <a:chOff x="2685825" y="840375"/>
            <a:chExt cx="481900" cy="481825"/>
          </a:xfrm>
        </p:grpSpPr>
        <p:sp>
          <p:nvSpPr>
            <p:cNvPr id="4782" name="Google Shape;4782;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4" name="Google Shape;4784;p63"/>
          <p:cNvGrpSpPr/>
          <p:nvPr/>
        </p:nvGrpSpPr>
        <p:grpSpPr>
          <a:xfrm>
            <a:off x="2493529" y="2710924"/>
            <a:ext cx="350431" cy="339887"/>
            <a:chOff x="3270675" y="841800"/>
            <a:chExt cx="497700" cy="482725"/>
          </a:xfrm>
        </p:grpSpPr>
        <p:sp>
          <p:nvSpPr>
            <p:cNvPr id="4785" name="Google Shape;4785;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88" name="Google Shape;4788;p6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89" name="Google Shape;4789;p63"/>
          <p:cNvGrpSpPr/>
          <p:nvPr/>
        </p:nvGrpSpPr>
        <p:grpSpPr>
          <a:xfrm>
            <a:off x="3329675" y="2731783"/>
            <a:ext cx="339253" cy="298169"/>
            <a:chOff x="4467200" y="877100"/>
            <a:chExt cx="481825" cy="423475"/>
          </a:xfrm>
        </p:grpSpPr>
        <p:sp>
          <p:nvSpPr>
            <p:cNvPr id="4790" name="Google Shape;4790;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4" name="Google Shape;4794;p63"/>
          <p:cNvGrpSpPr/>
          <p:nvPr/>
        </p:nvGrpSpPr>
        <p:grpSpPr>
          <a:xfrm>
            <a:off x="3744565" y="2711232"/>
            <a:ext cx="354778" cy="339271"/>
            <a:chOff x="5045500" y="842250"/>
            <a:chExt cx="503875" cy="481850"/>
          </a:xfrm>
        </p:grpSpPr>
        <p:sp>
          <p:nvSpPr>
            <p:cNvPr id="4795" name="Google Shape;4795;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7" name="Google Shape;4797;p63"/>
          <p:cNvGrpSpPr/>
          <p:nvPr/>
        </p:nvGrpSpPr>
        <p:grpSpPr>
          <a:xfrm>
            <a:off x="4167413" y="2737451"/>
            <a:ext cx="336965" cy="286833"/>
            <a:chOff x="5645200" y="879425"/>
            <a:chExt cx="478575" cy="407375"/>
          </a:xfrm>
        </p:grpSpPr>
        <p:sp>
          <p:nvSpPr>
            <p:cNvPr id="4798" name="Google Shape;4798;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1" name="Google Shape;4801;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4" name="Google Shape;4804;p63"/>
          <p:cNvGrpSpPr/>
          <p:nvPr/>
        </p:nvGrpSpPr>
        <p:grpSpPr>
          <a:xfrm>
            <a:off x="4603488" y="2711241"/>
            <a:ext cx="298186" cy="339253"/>
            <a:chOff x="6264525" y="842250"/>
            <a:chExt cx="423500" cy="481825"/>
          </a:xfrm>
        </p:grpSpPr>
        <p:sp>
          <p:nvSpPr>
            <p:cNvPr id="4805" name="Google Shape;4805;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6" name="Google Shape;4806;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0" name="Google Shape;4810;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1" name="Google Shape;4811;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2" name="Google Shape;4812;p63"/>
          <p:cNvGrpSpPr/>
          <p:nvPr/>
        </p:nvGrpSpPr>
        <p:grpSpPr>
          <a:xfrm>
            <a:off x="821776" y="3125895"/>
            <a:ext cx="339253" cy="339253"/>
            <a:chOff x="900750" y="1436075"/>
            <a:chExt cx="481825" cy="481825"/>
          </a:xfrm>
        </p:grpSpPr>
        <p:sp>
          <p:nvSpPr>
            <p:cNvPr id="4813" name="Google Shape;4813;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4" name="Google Shape;4814;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5" name="Google Shape;4815;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7" name="Google Shape;4817;p63"/>
          <p:cNvGrpSpPr/>
          <p:nvPr/>
        </p:nvGrpSpPr>
        <p:grpSpPr>
          <a:xfrm>
            <a:off x="1239624" y="3186183"/>
            <a:ext cx="339253" cy="218676"/>
            <a:chOff x="1492675" y="1520750"/>
            <a:chExt cx="481825" cy="310575"/>
          </a:xfrm>
        </p:grpSpPr>
        <p:sp>
          <p:nvSpPr>
            <p:cNvPr id="4818" name="Google Shape;4818;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9" name="Google Shape;4819;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0" name="Google Shape;4820;p63"/>
          <p:cNvGrpSpPr/>
          <p:nvPr/>
        </p:nvGrpSpPr>
        <p:grpSpPr>
          <a:xfrm>
            <a:off x="1647421" y="3125877"/>
            <a:ext cx="352332" cy="339288"/>
            <a:chOff x="2071000" y="1435025"/>
            <a:chExt cx="500400" cy="481875"/>
          </a:xfrm>
        </p:grpSpPr>
        <p:sp>
          <p:nvSpPr>
            <p:cNvPr id="4821" name="Google Shape;4821;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4" name="Google Shape;4824;p63"/>
          <p:cNvGrpSpPr/>
          <p:nvPr/>
        </p:nvGrpSpPr>
        <p:grpSpPr>
          <a:xfrm>
            <a:off x="2075584" y="3146709"/>
            <a:ext cx="351874" cy="297623"/>
            <a:chOff x="2678350" y="1464650"/>
            <a:chExt cx="499750" cy="422700"/>
          </a:xfrm>
        </p:grpSpPr>
        <p:sp>
          <p:nvSpPr>
            <p:cNvPr id="4825" name="Google Shape;4825;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63"/>
          <p:cNvGrpSpPr/>
          <p:nvPr/>
        </p:nvGrpSpPr>
        <p:grpSpPr>
          <a:xfrm>
            <a:off x="2499118" y="3125895"/>
            <a:ext cx="339253" cy="339253"/>
            <a:chOff x="3271200" y="1435075"/>
            <a:chExt cx="481825" cy="481825"/>
          </a:xfrm>
        </p:grpSpPr>
        <p:sp>
          <p:nvSpPr>
            <p:cNvPr id="4829" name="Google Shape;4829;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1" name="Google Shape;4831;p63"/>
          <p:cNvGrpSpPr/>
          <p:nvPr/>
        </p:nvGrpSpPr>
        <p:grpSpPr>
          <a:xfrm>
            <a:off x="2909591" y="3125877"/>
            <a:ext cx="343442" cy="339288"/>
            <a:chOff x="3858100" y="1435075"/>
            <a:chExt cx="487775" cy="481875"/>
          </a:xfrm>
        </p:grpSpPr>
        <p:sp>
          <p:nvSpPr>
            <p:cNvPr id="4832" name="Google Shape;4832;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3" name="Google Shape;4833;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5" name="Google Shape;4835;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6" name="Google Shape;4836;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7" name="Google Shape;4837;p63"/>
          <p:cNvGrpSpPr/>
          <p:nvPr/>
        </p:nvGrpSpPr>
        <p:grpSpPr>
          <a:xfrm>
            <a:off x="3329674" y="3125895"/>
            <a:ext cx="339253" cy="339253"/>
            <a:chOff x="4456875" y="1435075"/>
            <a:chExt cx="481825" cy="481825"/>
          </a:xfrm>
        </p:grpSpPr>
        <p:sp>
          <p:nvSpPr>
            <p:cNvPr id="4838" name="Google Shape;4838;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9" name="Google Shape;4839;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0" name="Google Shape;4840;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4" name="Google Shape;4844;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5" name="Google Shape;4845;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6" name="Google Shape;4846;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9" name="Google Shape;4849;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0" name="Google Shape;4850;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7" name="Google Shape;4857;p63"/>
          <p:cNvGrpSpPr/>
          <p:nvPr/>
        </p:nvGrpSpPr>
        <p:grpSpPr>
          <a:xfrm>
            <a:off x="3750665" y="3125886"/>
            <a:ext cx="342580" cy="339271"/>
            <a:chOff x="5049725" y="1435050"/>
            <a:chExt cx="486550" cy="481850"/>
          </a:xfrm>
        </p:grpSpPr>
        <p:sp>
          <p:nvSpPr>
            <p:cNvPr id="4858" name="Google Shape;4858;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9" name="Google Shape;4859;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0" name="Google Shape;4860;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1" name="Google Shape;4861;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2" name="Google Shape;4862;p63"/>
          <p:cNvGrpSpPr/>
          <p:nvPr/>
        </p:nvGrpSpPr>
        <p:grpSpPr>
          <a:xfrm>
            <a:off x="4166216" y="3125895"/>
            <a:ext cx="339359" cy="339253"/>
            <a:chOff x="5642475" y="1435075"/>
            <a:chExt cx="481975" cy="481825"/>
          </a:xfrm>
        </p:grpSpPr>
        <p:sp>
          <p:nvSpPr>
            <p:cNvPr id="4863" name="Google Shape;4863;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4" name="Google Shape;4864;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5" name="Google Shape;4865;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6" name="Google Shape;4866;p63"/>
          <p:cNvGrpSpPr/>
          <p:nvPr/>
        </p:nvGrpSpPr>
        <p:grpSpPr>
          <a:xfrm>
            <a:off x="4580702" y="3125886"/>
            <a:ext cx="343759" cy="339271"/>
            <a:chOff x="6232000" y="1435050"/>
            <a:chExt cx="488225" cy="481850"/>
          </a:xfrm>
        </p:grpSpPr>
        <p:sp>
          <p:nvSpPr>
            <p:cNvPr id="4867" name="Google Shape;4867;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2" name="Google Shape;4872;p63"/>
          <p:cNvGrpSpPr/>
          <p:nvPr/>
        </p:nvGrpSpPr>
        <p:grpSpPr>
          <a:xfrm>
            <a:off x="841438" y="3539545"/>
            <a:ext cx="299929" cy="337792"/>
            <a:chOff x="924450" y="2028975"/>
            <a:chExt cx="425975" cy="479750"/>
          </a:xfrm>
        </p:grpSpPr>
        <p:sp>
          <p:nvSpPr>
            <p:cNvPr id="4873" name="Google Shape;4873;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4" name="Google Shape;4874;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5" name="Google Shape;4875;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6" name="Google Shape;4876;p63"/>
          <p:cNvGrpSpPr/>
          <p:nvPr/>
        </p:nvGrpSpPr>
        <p:grpSpPr>
          <a:xfrm>
            <a:off x="1653934" y="3559347"/>
            <a:ext cx="339306" cy="298186"/>
            <a:chOff x="2085450" y="2057100"/>
            <a:chExt cx="481900" cy="423500"/>
          </a:xfrm>
        </p:grpSpPr>
        <p:sp>
          <p:nvSpPr>
            <p:cNvPr id="4877" name="Google Shape;4877;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9" name="Google Shape;4879;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0" name="Google Shape;4880;p63"/>
          <p:cNvGrpSpPr/>
          <p:nvPr/>
        </p:nvGrpSpPr>
        <p:grpSpPr>
          <a:xfrm>
            <a:off x="2081868" y="3582592"/>
            <a:ext cx="339306" cy="251698"/>
            <a:chOff x="2678275" y="2090100"/>
            <a:chExt cx="481900" cy="357475"/>
          </a:xfrm>
        </p:grpSpPr>
        <p:sp>
          <p:nvSpPr>
            <p:cNvPr id="4881" name="Google Shape;4881;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4" name="Google Shape;4884;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6" name="Google Shape;4886;p63"/>
          <p:cNvGrpSpPr/>
          <p:nvPr/>
        </p:nvGrpSpPr>
        <p:grpSpPr>
          <a:xfrm>
            <a:off x="2559072" y="3594790"/>
            <a:ext cx="219345" cy="227301"/>
            <a:chOff x="3357325" y="2093500"/>
            <a:chExt cx="311525" cy="322825"/>
          </a:xfrm>
        </p:grpSpPr>
        <p:sp>
          <p:nvSpPr>
            <p:cNvPr id="4887" name="Google Shape;4887;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0" name="Google Shape;4890;p6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91" name="Google Shape;4891;p63"/>
          <p:cNvGrpSpPr/>
          <p:nvPr/>
        </p:nvGrpSpPr>
        <p:grpSpPr>
          <a:xfrm>
            <a:off x="3353262" y="3538814"/>
            <a:ext cx="292078" cy="339253"/>
            <a:chOff x="4492800" y="2027925"/>
            <a:chExt cx="414825" cy="481825"/>
          </a:xfrm>
        </p:grpSpPr>
        <p:sp>
          <p:nvSpPr>
            <p:cNvPr id="4892" name="Google Shape;4892;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4" name="Google Shape;4894;p63"/>
          <p:cNvGrpSpPr/>
          <p:nvPr/>
        </p:nvGrpSpPr>
        <p:grpSpPr>
          <a:xfrm>
            <a:off x="3752354" y="3538805"/>
            <a:ext cx="339200" cy="339271"/>
            <a:chOff x="5049725" y="2027900"/>
            <a:chExt cx="481750" cy="481850"/>
          </a:xfrm>
        </p:grpSpPr>
        <p:sp>
          <p:nvSpPr>
            <p:cNvPr id="4895" name="Google Shape;4895;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7" name="Google Shape;4897;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9" name="Google Shape;4899;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0" name="Google Shape;4900;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63"/>
          <p:cNvGrpSpPr/>
          <p:nvPr/>
        </p:nvGrpSpPr>
        <p:grpSpPr>
          <a:xfrm>
            <a:off x="4225950" y="3538893"/>
            <a:ext cx="219890" cy="339095"/>
            <a:chOff x="5726350" y="2028150"/>
            <a:chExt cx="312300" cy="481600"/>
          </a:xfrm>
        </p:grpSpPr>
        <p:sp>
          <p:nvSpPr>
            <p:cNvPr id="4904" name="Google Shape;4904;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6" name="Google Shape;4906;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7" name="Google Shape;4907;p63"/>
          <p:cNvGrpSpPr/>
          <p:nvPr/>
        </p:nvGrpSpPr>
        <p:grpSpPr>
          <a:xfrm>
            <a:off x="4586141" y="3542000"/>
            <a:ext cx="332881" cy="332881"/>
            <a:chOff x="6239925" y="2032450"/>
            <a:chExt cx="472775" cy="472775"/>
          </a:xfrm>
        </p:grpSpPr>
        <p:sp>
          <p:nvSpPr>
            <p:cNvPr id="4908" name="Google Shape;4908;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9" name="Google Shape;4909;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0" name="Google Shape;4910;p63"/>
          <p:cNvGrpSpPr/>
          <p:nvPr/>
        </p:nvGrpSpPr>
        <p:grpSpPr>
          <a:xfrm>
            <a:off x="5035233" y="2364092"/>
            <a:ext cx="334641" cy="185425"/>
            <a:chOff x="903075" y="2730000"/>
            <a:chExt cx="475275" cy="263350"/>
          </a:xfrm>
        </p:grpSpPr>
        <p:sp>
          <p:nvSpPr>
            <p:cNvPr id="4911" name="Google Shape;4911;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4" name="Google Shape;4914;p63"/>
          <p:cNvGrpSpPr/>
          <p:nvPr/>
        </p:nvGrpSpPr>
        <p:grpSpPr>
          <a:xfrm>
            <a:off x="1239624" y="3538814"/>
            <a:ext cx="339253" cy="339253"/>
            <a:chOff x="1492675" y="2027925"/>
            <a:chExt cx="481825" cy="481825"/>
          </a:xfrm>
        </p:grpSpPr>
        <p:sp>
          <p:nvSpPr>
            <p:cNvPr id="4915" name="Google Shape;4915;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7" name="Google Shape;4917;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8" name="Google Shape;4918;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0" name="Google Shape;4920;p63"/>
          <p:cNvGrpSpPr/>
          <p:nvPr/>
        </p:nvGrpSpPr>
        <p:grpSpPr>
          <a:xfrm>
            <a:off x="5466000" y="2287178"/>
            <a:ext cx="339253" cy="339253"/>
            <a:chOff x="1492675" y="2620775"/>
            <a:chExt cx="481825" cy="481825"/>
          </a:xfrm>
        </p:grpSpPr>
        <p:sp>
          <p:nvSpPr>
            <p:cNvPr id="4921" name="Google Shape;4921;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2" name="Google Shape;4922;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23" name="Google Shape;4923;p6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24" name="Google Shape;4924;p63"/>
          <p:cNvGrpSpPr/>
          <p:nvPr/>
        </p:nvGrpSpPr>
        <p:grpSpPr>
          <a:xfrm>
            <a:off x="6289754" y="2303161"/>
            <a:ext cx="333585" cy="307287"/>
            <a:chOff x="2682350" y="2643425"/>
            <a:chExt cx="473775" cy="436425"/>
          </a:xfrm>
        </p:grpSpPr>
        <p:sp>
          <p:nvSpPr>
            <p:cNvPr id="4925" name="Google Shape;4925;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6" name="Google Shape;4926;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7" name="Google Shape;4927;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8" name="Google Shape;4928;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9" name="Google Shape;4929;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1" name="Google Shape;4931;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2" name="Google Shape;4932;p63"/>
          <p:cNvGrpSpPr/>
          <p:nvPr/>
        </p:nvGrpSpPr>
        <p:grpSpPr>
          <a:xfrm>
            <a:off x="6755243" y="2287178"/>
            <a:ext cx="238531" cy="339253"/>
            <a:chOff x="3342725" y="2620775"/>
            <a:chExt cx="338775" cy="481825"/>
          </a:xfrm>
        </p:grpSpPr>
        <p:sp>
          <p:nvSpPr>
            <p:cNvPr id="4933" name="Google Shape;4933;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4" name="Google Shape;4934;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5" name="Google Shape;4935;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6" name="Google Shape;4936;p63"/>
          <p:cNvGrpSpPr/>
          <p:nvPr/>
        </p:nvGrpSpPr>
        <p:grpSpPr>
          <a:xfrm>
            <a:off x="7148994" y="2287178"/>
            <a:ext cx="278296" cy="339253"/>
            <a:chOff x="3907325" y="2620775"/>
            <a:chExt cx="395250" cy="481825"/>
          </a:xfrm>
        </p:grpSpPr>
        <p:sp>
          <p:nvSpPr>
            <p:cNvPr id="4937" name="Google Shape;4937;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8" name="Google Shape;4938;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9" name="Google Shape;4939;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0" name="Google Shape;4940;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1" name="Google Shape;4941;p63"/>
          <p:cNvGrpSpPr/>
          <p:nvPr/>
        </p:nvGrpSpPr>
        <p:grpSpPr>
          <a:xfrm>
            <a:off x="7542181" y="2297783"/>
            <a:ext cx="339253" cy="318042"/>
            <a:chOff x="4456875" y="2635825"/>
            <a:chExt cx="481825" cy="451700"/>
          </a:xfrm>
        </p:grpSpPr>
        <p:sp>
          <p:nvSpPr>
            <p:cNvPr id="4942" name="Google Shape;4942;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4" name="Google Shape;4944;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5" name="Google Shape;4945;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8" name="Google Shape;4948;p63"/>
          <p:cNvGrpSpPr/>
          <p:nvPr/>
        </p:nvGrpSpPr>
        <p:grpSpPr>
          <a:xfrm>
            <a:off x="7967105" y="2297783"/>
            <a:ext cx="339253" cy="318042"/>
            <a:chOff x="5049725" y="2635825"/>
            <a:chExt cx="481825" cy="451700"/>
          </a:xfrm>
        </p:grpSpPr>
        <p:sp>
          <p:nvSpPr>
            <p:cNvPr id="4949" name="Google Shape;4949;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1" name="Google Shape;4951;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2" name="Google Shape;4952;p63"/>
          <p:cNvGrpSpPr/>
          <p:nvPr/>
        </p:nvGrpSpPr>
        <p:grpSpPr>
          <a:xfrm>
            <a:off x="2211475" y="3952243"/>
            <a:ext cx="338566" cy="338373"/>
            <a:chOff x="5643000" y="2621375"/>
            <a:chExt cx="480850" cy="480575"/>
          </a:xfrm>
        </p:grpSpPr>
        <p:sp>
          <p:nvSpPr>
            <p:cNvPr id="4953" name="Google Shape;4953;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4" name="Google Shape;4954;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5" name="Google Shape;4955;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6" name="Google Shape;4956;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9" name="Google Shape;4959;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0" name="Google Shape;4960;p63"/>
          <p:cNvGrpSpPr/>
          <p:nvPr/>
        </p:nvGrpSpPr>
        <p:grpSpPr>
          <a:xfrm>
            <a:off x="4032695" y="3951803"/>
            <a:ext cx="339359" cy="339253"/>
            <a:chOff x="6235250" y="2620775"/>
            <a:chExt cx="481975" cy="481825"/>
          </a:xfrm>
        </p:grpSpPr>
        <p:sp>
          <p:nvSpPr>
            <p:cNvPr id="4961" name="Google Shape;4961;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2" name="Google Shape;4962;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66" name="Google Shape;4966;p6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67" name="Google Shape;4967;p63"/>
          <p:cNvGrpSpPr/>
          <p:nvPr/>
        </p:nvGrpSpPr>
        <p:grpSpPr>
          <a:xfrm>
            <a:off x="5465078" y="2711317"/>
            <a:ext cx="341101" cy="339253"/>
            <a:chOff x="1535000" y="3223325"/>
            <a:chExt cx="484450" cy="481825"/>
          </a:xfrm>
        </p:grpSpPr>
        <p:sp>
          <p:nvSpPr>
            <p:cNvPr id="4968" name="Google Shape;4968;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0" name="Google Shape;4970;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1" name="Google Shape;4971;p63"/>
          <p:cNvGrpSpPr/>
          <p:nvPr/>
        </p:nvGrpSpPr>
        <p:grpSpPr>
          <a:xfrm>
            <a:off x="5872645" y="2746618"/>
            <a:ext cx="339253" cy="268649"/>
            <a:chOff x="2085525" y="3263750"/>
            <a:chExt cx="481825" cy="381550"/>
          </a:xfrm>
        </p:grpSpPr>
        <p:sp>
          <p:nvSpPr>
            <p:cNvPr id="4972" name="Google Shape;4972;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74" name="Google Shape;4974;p6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75" name="Google Shape;4975;p63"/>
          <p:cNvGrpSpPr/>
          <p:nvPr/>
        </p:nvGrpSpPr>
        <p:grpSpPr>
          <a:xfrm>
            <a:off x="6704407" y="2711308"/>
            <a:ext cx="340204" cy="339271"/>
            <a:chOff x="3270450" y="3213625"/>
            <a:chExt cx="483175" cy="481850"/>
          </a:xfrm>
        </p:grpSpPr>
        <p:sp>
          <p:nvSpPr>
            <p:cNvPr id="4976" name="Google Shape;4976;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8" name="Google Shape;4978;p63"/>
          <p:cNvGrpSpPr/>
          <p:nvPr/>
        </p:nvGrpSpPr>
        <p:grpSpPr>
          <a:xfrm>
            <a:off x="7203676" y="2711317"/>
            <a:ext cx="168931" cy="339253"/>
            <a:chOff x="3984950" y="3213600"/>
            <a:chExt cx="239925" cy="481825"/>
          </a:xfrm>
        </p:grpSpPr>
        <p:sp>
          <p:nvSpPr>
            <p:cNvPr id="4979" name="Google Shape;4979;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0" name="Google Shape;4980;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81" name="Google Shape;4981;p6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6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83" name="Google Shape;4983;p63"/>
          <p:cNvGrpSpPr/>
          <p:nvPr/>
        </p:nvGrpSpPr>
        <p:grpSpPr>
          <a:xfrm>
            <a:off x="1736111" y="3981487"/>
            <a:ext cx="355218" cy="279880"/>
            <a:chOff x="5629975" y="3255775"/>
            <a:chExt cx="504500" cy="397500"/>
          </a:xfrm>
        </p:grpSpPr>
        <p:sp>
          <p:nvSpPr>
            <p:cNvPr id="4984" name="Google Shape;4984;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8" name="Google Shape;4988;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9" name="Google Shape;4989;p63"/>
          <p:cNvGrpSpPr/>
          <p:nvPr/>
        </p:nvGrpSpPr>
        <p:grpSpPr>
          <a:xfrm>
            <a:off x="3572294" y="3981593"/>
            <a:ext cx="340256" cy="279669"/>
            <a:chOff x="6234950" y="3255925"/>
            <a:chExt cx="483250" cy="397200"/>
          </a:xfrm>
        </p:grpSpPr>
        <p:sp>
          <p:nvSpPr>
            <p:cNvPr id="4990" name="Google Shape;4990;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6" name="Google Shape;4996;p63"/>
          <p:cNvGrpSpPr/>
          <p:nvPr/>
        </p:nvGrpSpPr>
        <p:grpSpPr>
          <a:xfrm>
            <a:off x="5043532" y="3125970"/>
            <a:ext cx="318042" cy="339253"/>
            <a:chOff x="914900" y="3806450"/>
            <a:chExt cx="451700" cy="481825"/>
          </a:xfrm>
        </p:grpSpPr>
        <p:sp>
          <p:nvSpPr>
            <p:cNvPr id="4997" name="Google Shape;4997;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9" name="Google Shape;4999;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0" name="Google Shape;5000;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2" name="Google Shape;5002;p63"/>
          <p:cNvGrpSpPr/>
          <p:nvPr/>
        </p:nvGrpSpPr>
        <p:grpSpPr>
          <a:xfrm>
            <a:off x="5462454" y="3125785"/>
            <a:ext cx="346347" cy="339623"/>
            <a:chOff x="1490050" y="3805975"/>
            <a:chExt cx="491900" cy="482350"/>
          </a:xfrm>
        </p:grpSpPr>
        <p:sp>
          <p:nvSpPr>
            <p:cNvPr id="5003" name="Google Shape;5003;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7" name="Google Shape;5007;p63"/>
          <p:cNvGrpSpPr/>
          <p:nvPr/>
        </p:nvGrpSpPr>
        <p:grpSpPr>
          <a:xfrm>
            <a:off x="5886322" y="3125970"/>
            <a:ext cx="311899" cy="339253"/>
            <a:chOff x="2104275" y="3806450"/>
            <a:chExt cx="442975" cy="481825"/>
          </a:xfrm>
        </p:grpSpPr>
        <p:sp>
          <p:nvSpPr>
            <p:cNvPr id="5008" name="Google Shape;5008;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9" name="Google Shape;5009;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0" name="Google Shape;5010;p63"/>
          <p:cNvGrpSpPr/>
          <p:nvPr/>
        </p:nvGrpSpPr>
        <p:grpSpPr>
          <a:xfrm>
            <a:off x="6309839" y="3125970"/>
            <a:ext cx="293416" cy="339253"/>
            <a:chOff x="2710875" y="3806450"/>
            <a:chExt cx="416725" cy="481825"/>
          </a:xfrm>
        </p:grpSpPr>
        <p:sp>
          <p:nvSpPr>
            <p:cNvPr id="5011" name="Google Shape;5011;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3" name="Google Shape;5013;p63"/>
          <p:cNvGrpSpPr/>
          <p:nvPr/>
        </p:nvGrpSpPr>
        <p:grpSpPr>
          <a:xfrm>
            <a:off x="6704883" y="3166412"/>
            <a:ext cx="339253" cy="258369"/>
            <a:chOff x="3271200" y="3863875"/>
            <a:chExt cx="481825" cy="366950"/>
          </a:xfrm>
        </p:grpSpPr>
        <p:sp>
          <p:nvSpPr>
            <p:cNvPr id="5014" name="Google Shape;5014;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5" name="Google Shape;5015;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6" name="Google Shape;5016;p63"/>
          <p:cNvGrpSpPr/>
          <p:nvPr/>
        </p:nvGrpSpPr>
        <p:grpSpPr>
          <a:xfrm>
            <a:off x="7140377" y="3126199"/>
            <a:ext cx="295528" cy="338795"/>
            <a:chOff x="3895050" y="3806775"/>
            <a:chExt cx="419725" cy="481175"/>
          </a:xfrm>
        </p:grpSpPr>
        <p:sp>
          <p:nvSpPr>
            <p:cNvPr id="5017" name="Google Shape;5017;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8" name="Google Shape;5018;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9" name="Google Shape;5019;p63"/>
          <p:cNvGrpSpPr/>
          <p:nvPr/>
        </p:nvGrpSpPr>
        <p:grpSpPr>
          <a:xfrm>
            <a:off x="7543659" y="3125979"/>
            <a:ext cx="336296" cy="339235"/>
            <a:chOff x="4464775" y="3806475"/>
            <a:chExt cx="477625" cy="481800"/>
          </a:xfrm>
        </p:grpSpPr>
        <p:sp>
          <p:nvSpPr>
            <p:cNvPr id="5020" name="Google Shape;5020;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1" name="Google Shape;5021;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2" name="Google Shape;5022;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4" name="Google Shape;5024;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5" name="Google Shape;5025;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6" name="Google Shape;5026;p63"/>
          <p:cNvGrpSpPr/>
          <p:nvPr/>
        </p:nvGrpSpPr>
        <p:grpSpPr>
          <a:xfrm>
            <a:off x="7967105" y="3125970"/>
            <a:ext cx="339253" cy="339253"/>
            <a:chOff x="5049725" y="3806450"/>
            <a:chExt cx="481825" cy="481825"/>
          </a:xfrm>
        </p:grpSpPr>
        <p:sp>
          <p:nvSpPr>
            <p:cNvPr id="5027" name="Google Shape;5027;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8" name="Google Shape;5028;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9" name="Google Shape;5029;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0" name="Google Shape;5030;p63"/>
          <p:cNvGrpSpPr/>
          <p:nvPr/>
        </p:nvGrpSpPr>
        <p:grpSpPr>
          <a:xfrm>
            <a:off x="1276714" y="3951798"/>
            <a:ext cx="339253" cy="339253"/>
            <a:chOff x="5651375" y="3806450"/>
            <a:chExt cx="481825" cy="481825"/>
          </a:xfrm>
        </p:grpSpPr>
        <p:sp>
          <p:nvSpPr>
            <p:cNvPr id="5031" name="Google Shape;5031;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2" name="Google Shape;5032;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4" name="Google Shape;5034;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5" name="Google Shape;5035;p63"/>
          <p:cNvGrpSpPr/>
          <p:nvPr/>
        </p:nvGrpSpPr>
        <p:grpSpPr>
          <a:xfrm>
            <a:off x="3153646" y="3953787"/>
            <a:ext cx="298503" cy="335275"/>
            <a:chOff x="6264300" y="3809300"/>
            <a:chExt cx="423950" cy="476175"/>
          </a:xfrm>
        </p:grpSpPr>
        <p:sp>
          <p:nvSpPr>
            <p:cNvPr id="5036" name="Google Shape;5036;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8" name="Google Shape;5038;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9" name="Google Shape;5039;p63"/>
          <p:cNvGrpSpPr/>
          <p:nvPr/>
        </p:nvGrpSpPr>
        <p:grpSpPr>
          <a:xfrm>
            <a:off x="5032267" y="3538881"/>
            <a:ext cx="340573" cy="339271"/>
            <a:chOff x="898875" y="4399275"/>
            <a:chExt cx="483700" cy="481850"/>
          </a:xfrm>
        </p:grpSpPr>
        <p:sp>
          <p:nvSpPr>
            <p:cNvPr id="5040" name="Google Shape;5040;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6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2" name="Google Shape;5042;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3" name="Google Shape;5043;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7" name="Google Shape;5047;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8" name="Google Shape;5048;p63"/>
          <p:cNvGrpSpPr/>
          <p:nvPr/>
        </p:nvGrpSpPr>
        <p:grpSpPr>
          <a:xfrm>
            <a:off x="5466000" y="3554133"/>
            <a:ext cx="339253" cy="308765"/>
            <a:chOff x="1492675" y="4420975"/>
            <a:chExt cx="481825" cy="438525"/>
          </a:xfrm>
        </p:grpSpPr>
        <p:sp>
          <p:nvSpPr>
            <p:cNvPr id="5049" name="Google Shape;5049;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0" name="Google Shape;5050;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2" name="Google Shape;5052;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3" name="Google Shape;5053;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4" name="Google Shape;5054;p63"/>
          <p:cNvGrpSpPr/>
          <p:nvPr/>
        </p:nvGrpSpPr>
        <p:grpSpPr>
          <a:xfrm>
            <a:off x="5870982" y="3539558"/>
            <a:ext cx="342580" cy="337915"/>
            <a:chOff x="2084100" y="4400250"/>
            <a:chExt cx="486550" cy="479925"/>
          </a:xfrm>
        </p:grpSpPr>
        <p:sp>
          <p:nvSpPr>
            <p:cNvPr id="5055" name="Google Shape;5055;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7" name="Google Shape;5057;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8" name="Google Shape;5058;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9" name="Google Shape;5059;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0" name="Google Shape;5060;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1" name="Google Shape;5061;p63"/>
          <p:cNvGrpSpPr/>
          <p:nvPr/>
        </p:nvGrpSpPr>
        <p:grpSpPr>
          <a:xfrm>
            <a:off x="6307462" y="3538907"/>
            <a:ext cx="298169" cy="339218"/>
            <a:chOff x="2707950" y="4399325"/>
            <a:chExt cx="423475" cy="481775"/>
          </a:xfrm>
        </p:grpSpPr>
        <p:sp>
          <p:nvSpPr>
            <p:cNvPr id="5062" name="Google Shape;5062;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4" name="Google Shape;5064;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5" name="Google Shape;5065;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9" name="Google Shape;5069;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0" name="Google Shape;5070;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1" name="Google Shape;5071;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2" name="Google Shape;5072;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3" name="Google Shape;5073;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4" name="Google Shape;5074;p63"/>
          <p:cNvGrpSpPr/>
          <p:nvPr/>
        </p:nvGrpSpPr>
        <p:grpSpPr>
          <a:xfrm>
            <a:off x="6736981" y="3538881"/>
            <a:ext cx="275057" cy="339271"/>
            <a:chOff x="3330525" y="4399275"/>
            <a:chExt cx="390650" cy="481850"/>
          </a:xfrm>
        </p:grpSpPr>
        <p:sp>
          <p:nvSpPr>
            <p:cNvPr id="5075" name="Google Shape;5075;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6" name="Google Shape;5076;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7" name="Google Shape;5077;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8" name="Google Shape;5078;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9" name="Google Shape;5079;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1" name="Google Shape;5081;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2" name="Google Shape;5082;p63"/>
          <p:cNvGrpSpPr/>
          <p:nvPr/>
        </p:nvGrpSpPr>
        <p:grpSpPr>
          <a:xfrm>
            <a:off x="7161510" y="3538890"/>
            <a:ext cx="253265" cy="339253"/>
            <a:chOff x="3938800" y="4399275"/>
            <a:chExt cx="359700" cy="481825"/>
          </a:xfrm>
        </p:grpSpPr>
        <p:sp>
          <p:nvSpPr>
            <p:cNvPr id="5083" name="Google Shape;5083;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5" name="Google Shape;5085;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6" name="Google Shape;5086;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8" name="Google Shape;5088;p63"/>
          <p:cNvGrpSpPr/>
          <p:nvPr/>
        </p:nvGrpSpPr>
        <p:grpSpPr>
          <a:xfrm>
            <a:off x="7632288" y="3538890"/>
            <a:ext cx="159039" cy="339253"/>
            <a:chOff x="4584850" y="4399275"/>
            <a:chExt cx="225875" cy="481825"/>
          </a:xfrm>
        </p:grpSpPr>
        <p:sp>
          <p:nvSpPr>
            <p:cNvPr id="5089" name="Google Shape;5089;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0" name="Google Shape;5090;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91" name="Google Shape;5091;p6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92" name="Google Shape;5092;p63"/>
          <p:cNvGrpSpPr/>
          <p:nvPr/>
        </p:nvGrpSpPr>
        <p:grpSpPr>
          <a:xfrm>
            <a:off x="817316" y="3951795"/>
            <a:ext cx="339253" cy="339253"/>
            <a:chOff x="5642550" y="4399275"/>
            <a:chExt cx="481825" cy="481825"/>
          </a:xfrm>
        </p:grpSpPr>
        <p:sp>
          <p:nvSpPr>
            <p:cNvPr id="5093" name="Google Shape;5093;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4" name="Google Shape;5094;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5" name="Google Shape;5095;p63"/>
          <p:cNvGrpSpPr/>
          <p:nvPr/>
        </p:nvGrpSpPr>
        <p:grpSpPr>
          <a:xfrm>
            <a:off x="2670186" y="3963703"/>
            <a:ext cx="363316" cy="315437"/>
            <a:chOff x="6218300" y="4416175"/>
            <a:chExt cx="516000" cy="448000"/>
          </a:xfrm>
        </p:grpSpPr>
        <p:sp>
          <p:nvSpPr>
            <p:cNvPr id="5096" name="Google Shape;5096;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7" name="Google Shape;5097;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8" name="Google Shape;5098;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9" name="Google Shape;5099;p63"/>
          <p:cNvGrpSpPr/>
          <p:nvPr/>
        </p:nvGrpSpPr>
        <p:grpSpPr>
          <a:xfrm>
            <a:off x="5870391" y="3951792"/>
            <a:ext cx="339253" cy="339253"/>
            <a:chOff x="899850" y="4992125"/>
            <a:chExt cx="481825" cy="481825"/>
          </a:xfrm>
        </p:grpSpPr>
        <p:sp>
          <p:nvSpPr>
            <p:cNvPr id="5100" name="Google Shape;5100;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1" name="Google Shape;5101;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2" name="Google Shape;5102;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3" name="Google Shape;5103;p63"/>
          <p:cNvGrpSpPr/>
          <p:nvPr/>
        </p:nvGrpSpPr>
        <p:grpSpPr>
          <a:xfrm>
            <a:off x="5410993" y="3951792"/>
            <a:ext cx="339253" cy="339253"/>
            <a:chOff x="1492675" y="4992125"/>
            <a:chExt cx="481825" cy="481825"/>
          </a:xfrm>
        </p:grpSpPr>
        <p:sp>
          <p:nvSpPr>
            <p:cNvPr id="5104" name="Google Shape;5104;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5" name="Google Shape;5105;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6" name="Google Shape;5106;p63"/>
          <p:cNvGrpSpPr/>
          <p:nvPr/>
        </p:nvGrpSpPr>
        <p:grpSpPr>
          <a:xfrm>
            <a:off x="4951595" y="3951792"/>
            <a:ext cx="339253" cy="339253"/>
            <a:chOff x="2085525" y="4992125"/>
            <a:chExt cx="481825" cy="481825"/>
          </a:xfrm>
        </p:grpSpPr>
        <p:sp>
          <p:nvSpPr>
            <p:cNvPr id="5107" name="Google Shape;5107;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8" name="Google Shape;5108;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9" name="Google Shape;5109;p63"/>
          <p:cNvGrpSpPr/>
          <p:nvPr/>
        </p:nvGrpSpPr>
        <p:grpSpPr>
          <a:xfrm>
            <a:off x="6789344" y="3951792"/>
            <a:ext cx="339253" cy="339253"/>
            <a:chOff x="2678350" y="4992125"/>
            <a:chExt cx="481825" cy="481825"/>
          </a:xfrm>
        </p:grpSpPr>
        <p:sp>
          <p:nvSpPr>
            <p:cNvPr id="5110" name="Google Shape;5110;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1" name="Google Shape;5111;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2" name="Google Shape;5112;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3" name="Google Shape;5113;p63"/>
          <p:cNvGrpSpPr/>
          <p:nvPr/>
        </p:nvGrpSpPr>
        <p:grpSpPr>
          <a:xfrm>
            <a:off x="4492198" y="3951792"/>
            <a:ext cx="339253" cy="339253"/>
            <a:chOff x="3271200" y="4992125"/>
            <a:chExt cx="481825" cy="481825"/>
          </a:xfrm>
        </p:grpSpPr>
        <p:sp>
          <p:nvSpPr>
            <p:cNvPr id="5114" name="Google Shape;5114;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5" name="Google Shape;5115;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6" name="Google Shape;5116;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7" name="Google Shape;5117;p63"/>
          <p:cNvGrpSpPr/>
          <p:nvPr/>
        </p:nvGrpSpPr>
        <p:grpSpPr>
          <a:xfrm>
            <a:off x="6329788" y="3952813"/>
            <a:ext cx="339411" cy="337211"/>
            <a:chOff x="5049575" y="4993600"/>
            <a:chExt cx="482050" cy="478925"/>
          </a:xfrm>
        </p:grpSpPr>
        <p:sp>
          <p:nvSpPr>
            <p:cNvPr id="5118" name="Google Shape;5118;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9" name="Google Shape;5119;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0" name="Google Shape;5120;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1" name="Google Shape;5121;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22" name="Google Shape;5122;p6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resize </a:t>
            </a:r>
            <a:r>
              <a:rPr lang="en-GB"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change the stroke and fill color</a:t>
            </a:r>
            <a:r>
              <a:rPr lang="en-GB" sz="1100">
                <a:solidFill>
                  <a:schemeClr val="lt1"/>
                </a:solidFill>
              </a:rPr>
              <a:t>; just select the icon and click on the </a:t>
            </a:r>
            <a:r>
              <a:rPr lang="en-GB" sz="1100" b="1">
                <a:solidFill>
                  <a:schemeClr val="dk2"/>
                </a:solidFill>
              </a:rPr>
              <a:t>paint bucket/pen</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In Google Slides, you can also use </a:t>
            </a:r>
            <a:r>
              <a:rPr lang="en-GB" sz="1100" b="1">
                <a:solidFill>
                  <a:schemeClr val="dk2"/>
                </a:solidFill>
                <a:uFill>
                  <a:noFill/>
                </a:uFill>
                <a:hlinkClick r:id="rId1"/>
              </a:rPr>
              <a:t>Flaticon’s extension</a:t>
            </a:r>
            <a:r>
              <a:rPr lang="en-GB" sz="1100">
                <a:solidFill>
                  <a:schemeClr val="lt1"/>
                </a:solidFill>
              </a:rPr>
              <a:t>, allowing you to customize and add even more icons.</a:t>
            </a:r>
            <a:endParaRPr sz="1100">
              <a:solidFill>
                <a:schemeClr val="lt1"/>
              </a:solidFill>
            </a:endParaRPr>
          </a:p>
        </p:txBody>
      </p:sp>
      <p:sp>
        <p:nvSpPr>
          <p:cNvPr id="5123" name="Google Shape;5123;p63"/>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...and our sets of editable icons</a:t>
            </a:r>
            <a:endParaRPr lang="en-GB"/>
          </a:p>
        </p:txBody>
      </p:sp>
      <p:grpSp>
        <p:nvGrpSpPr>
          <p:cNvPr id="5124" name="Google Shape;5124;p63"/>
          <p:cNvGrpSpPr/>
          <p:nvPr/>
        </p:nvGrpSpPr>
        <p:grpSpPr>
          <a:xfrm>
            <a:off x="7248742" y="3975375"/>
            <a:ext cx="195300" cy="343772"/>
            <a:chOff x="3999225" y="4364775"/>
            <a:chExt cx="195300" cy="343772"/>
          </a:xfrm>
        </p:grpSpPr>
        <p:grpSp>
          <p:nvGrpSpPr>
            <p:cNvPr id="5125" name="Google Shape;5125;p63"/>
            <p:cNvGrpSpPr/>
            <p:nvPr/>
          </p:nvGrpSpPr>
          <p:grpSpPr>
            <a:xfrm>
              <a:off x="4048568" y="4562577"/>
              <a:ext cx="97317" cy="145970"/>
              <a:chOff x="1529575" y="2222650"/>
              <a:chExt cx="203125" cy="304675"/>
            </a:xfrm>
          </p:grpSpPr>
          <p:sp>
            <p:nvSpPr>
              <p:cNvPr id="5126" name="Google Shape;5126;p6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7" name="Google Shape;5127;p6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28" name="Google Shape;5128;p63"/>
            <p:cNvGrpSpPr/>
            <p:nvPr/>
          </p:nvGrpSpPr>
          <p:grpSpPr>
            <a:xfrm>
              <a:off x="3999225" y="4364775"/>
              <a:ext cx="195300" cy="195300"/>
              <a:chOff x="3999225" y="4364775"/>
              <a:chExt cx="195300" cy="195300"/>
            </a:xfrm>
          </p:grpSpPr>
          <p:sp>
            <p:nvSpPr>
              <p:cNvPr id="5129" name="Google Shape;5129;p6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0" name="Google Shape;5130;p6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5131" name="Google Shape;5131;p63"/>
          <p:cNvGrpSpPr/>
          <p:nvPr/>
        </p:nvGrpSpPr>
        <p:grpSpPr>
          <a:xfrm>
            <a:off x="7564186" y="3991627"/>
            <a:ext cx="277088" cy="259611"/>
            <a:chOff x="4335888" y="4398114"/>
            <a:chExt cx="277088" cy="259611"/>
          </a:xfrm>
        </p:grpSpPr>
        <p:grpSp>
          <p:nvGrpSpPr>
            <p:cNvPr id="5132" name="Google Shape;5132;p63"/>
            <p:cNvGrpSpPr/>
            <p:nvPr/>
          </p:nvGrpSpPr>
          <p:grpSpPr>
            <a:xfrm>
              <a:off x="4335888" y="4462425"/>
              <a:ext cx="195300" cy="195300"/>
              <a:chOff x="4335888" y="4462425"/>
              <a:chExt cx="195300" cy="195300"/>
            </a:xfrm>
          </p:grpSpPr>
          <p:sp>
            <p:nvSpPr>
              <p:cNvPr id="5133" name="Google Shape;5133;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4" name="Google Shape;5134;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35" name="Google Shape;5135;p63"/>
            <p:cNvGrpSpPr/>
            <p:nvPr/>
          </p:nvGrpSpPr>
          <p:grpSpPr>
            <a:xfrm>
              <a:off x="4509813" y="4398114"/>
              <a:ext cx="103162" cy="103198"/>
              <a:chOff x="2277975" y="2021700"/>
              <a:chExt cx="215325" cy="215400"/>
            </a:xfrm>
          </p:grpSpPr>
          <p:sp>
            <p:nvSpPr>
              <p:cNvPr id="5136" name="Google Shape;5136;p6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7" name="Google Shape;5137;p6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5138" name="Google Shape;5138;p63"/>
          <p:cNvGrpSpPr/>
          <p:nvPr/>
        </p:nvGrpSpPr>
        <p:grpSpPr>
          <a:xfrm>
            <a:off x="7961419" y="4049613"/>
            <a:ext cx="392275" cy="195300"/>
            <a:chOff x="4752588" y="4440200"/>
            <a:chExt cx="392275" cy="195300"/>
          </a:xfrm>
        </p:grpSpPr>
        <p:grpSp>
          <p:nvGrpSpPr>
            <p:cNvPr id="5139" name="Google Shape;5139;p63"/>
            <p:cNvGrpSpPr/>
            <p:nvPr/>
          </p:nvGrpSpPr>
          <p:grpSpPr>
            <a:xfrm>
              <a:off x="4950384" y="4469728"/>
              <a:ext cx="194479" cy="136244"/>
              <a:chOff x="3163375" y="2175125"/>
              <a:chExt cx="405925" cy="284375"/>
            </a:xfrm>
          </p:grpSpPr>
          <p:sp>
            <p:nvSpPr>
              <p:cNvPr id="5140" name="Google Shape;5140;p6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1" name="Google Shape;5141;p6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2" name="Google Shape;5142;p6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43" name="Google Shape;5143;p63"/>
            <p:cNvGrpSpPr/>
            <p:nvPr/>
          </p:nvGrpSpPr>
          <p:grpSpPr>
            <a:xfrm>
              <a:off x="4752588" y="4440200"/>
              <a:ext cx="195300" cy="195300"/>
              <a:chOff x="4335888" y="4462425"/>
              <a:chExt cx="195300" cy="195300"/>
            </a:xfrm>
          </p:grpSpPr>
          <p:sp>
            <p:nvSpPr>
              <p:cNvPr id="5144" name="Google Shape;5144;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5" name="Google Shape;5145;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5149" name="Shape 5149"/>
        <p:cNvGrpSpPr/>
        <p:nvPr/>
      </p:nvGrpSpPr>
      <p:grpSpPr>
        <a:xfrm>
          <a:off x="0" y="0"/>
          <a:ext cx="0" cy="0"/>
          <a:chOff x="0" y="0"/>
          <a:chExt cx="0" cy="0"/>
        </a:xfrm>
      </p:grpSpPr>
      <p:grpSp>
        <p:nvGrpSpPr>
          <p:cNvPr id="5150" name="Google Shape;5150;p64"/>
          <p:cNvGrpSpPr/>
          <p:nvPr/>
        </p:nvGrpSpPr>
        <p:grpSpPr>
          <a:xfrm>
            <a:off x="856199" y="1311179"/>
            <a:ext cx="322099" cy="370529"/>
            <a:chOff x="-42971725" y="3217825"/>
            <a:chExt cx="275675" cy="317125"/>
          </a:xfrm>
        </p:grpSpPr>
        <p:sp>
          <p:nvSpPr>
            <p:cNvPr id="5151" name="Google Shape;5151;p6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2" name="Google Shape;5152;p6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3" name="Google Shape;5153;p6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54" name="Google Shape;5154;p64"/>
          <p:cNvGrpSpPr/>
          <p:nvPr/>
        </p:nvGrpSpPr>
        <p:grpSpPr>
          <a:xfrm>
            <a:off x="828113" y="1779835"/>
            <a:ext cx="378270" cy="337551"/>
            <a:chOff x="-42996150" y="3612600"/>
            <a:chExt cx="323750" cy="288900"/>
          </a:xfrm>
        </p:grpSpPr>
        <p:sp>
          <p:nvSpPr>
            <p:cNvPr id="5155" name="Google Shape;5155;p6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6" name="Google Shape;5156;p6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7" name="Google Shape;5157;p6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58" name="Google Shape;5158;p64"/>
          <p:cNvGrpSpPr/>
          <p:nvPr/>
        </p:nvGrpSpPr>
        <p:grpSpPr>
          <a:xfrm>
            <a:off x="830874" y="2189205"/>
            <a:ext cx="372749" cy="370909"/>
            <a:chOff x="-42994575" y="3950300"/>
            <a:chExt cx="319025" cy="317450"/>
          </a:xfrm>
        </p:grpSpPr>
        <p:sp>
          <p:nvSpPr>
            <p:cNvPr id="5159" name="Google Shape;5159;p6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0" name="Google Shape;5160;p6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1" name="Google Shape;5161;p6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62" name="Google Shape;5162;p64"/>
          <p:cNvGrpSpPr/>
          <p:nvPr/>
        </p:nvGrpSpPr>
        <p:grpSpPr>
          <a:xfrm>
            <a:off x="2984269" y="1336037"/>
            <a:ext cx="371785" cy="370879"/>
            <a:chOff x="-41111350" y="3239100"/>
            <a:chExt cx="318200" cy="317425"/>
          </a:xfrm>
        </p:grpSpPr>
        <p:sp>
          <p:nvSpPr>
            <p:cNvPr id="5163" name="Google Shape;5163;p6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4" name="Google Shape;5164;p6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5" name="Google Shape;5165;p6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6" name="Google Shape;5166;p6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67" name="Google Shape;5167;p64"/>
          <p:cNvGrpSpPr/>
          <p:nvPr/>
        </p:nvGrpSpPr>
        <p:grpSpPr>
          <a:xfrm>
            <a:off x="2980588" y="1771568"/>
            <a:ext cx="379146" cy="370967"/>
            <a:chOff x="-41117650" y="3605525"/>
            <a:chExt cx="324500" cy="317500"/>
          </a:xfrm>
        </p:grpSpPr>
        <p:sp>
          <p:nvSpPr>
            <p:cNvPr id="5168" name="Google Shape;5168;p6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9" name="Google Shape;5169;p6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0" name="Google Shape;5170;p6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171" name="Google Shape;5171;p6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72" name="Google Shape;5172;p64"/>
          <p:cNvGrpSpPr/>
          <p:nvPr/>
        </p:nvGrpSpPr>
        <p:grpSpPr>
          <a:xfrm>
            <a:off x="1806843" y="2663092"/>
            <a:ext cx="216271" cy="371814"/>
            <a:chOff x="-39205300" y="3220175"/>
            <a:chExt cx="185100" cy="318225"/>
          </a:xfrm>
        </p:grpSpPr>
        <p:sp>
          <p:nvSpPr>
            <p:cNvPr id="5173" name="Google Shape;5173;p6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4" name="Google Shape;5174;p6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75" name="Google Shape;5175;p64"/>
          <p:cNvGrpSpPr/>
          <p:nvPr/>
        </p:nvGrpSpPr>
        <p:grpSpPr>
          <a:xfrm>
            <a:off x="1772370" y="3123163"/>
            <a:ext cx="300016" cy="369273"/>
            <a:chOff x="-39248625" y="3588600"/>
            <a:chExt cx="256775" cy="316050"/>
          </a:xfrm>
        </p:grpSpPr>
        <p:sp>
          <p:nvSpPr>
            <p:cNvPr id="5176" name="Google Shape;5176;p6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7" name="Google Shape;5177;p6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178" name="Google Shape;5178;p6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9" name="Google Shape;5179;p6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80" name="Google Shape;5180;p64"/>
          <p:cNvGrpSpPr/>
          <p:nvPr/>
        </p:nvGrpSpPr>
        <p:grpSpPr>
          <a:xfrm>
            <a:off x="1223084" y="1311179"/>
            <a:ext cx="429504" cy="370879"/>
            <a:chOff x="-42651700" y="3217825"/>
            <a:chExt cx="367600" cy="317425"/>
          </a:xfrm>
        </p:grpSpPr>
        <p:sp>
          <p:nvSpPr>
            <p:cNvPr id="5181" name="Google Shape;5181;p6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2" name="Google Shape;5182;p6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3" name="Google Shape;5183;p6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4" name="Google Shape;5184;p6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85" name="Google Shape;5185;p64"/>
          <p:cNvGrpSpPr/>
          <p:nvPr/>
        </p:nvGrpSpPr>
        <p:grpSpPr>
          <a:xfrm>
            <a:off x="1258516" y="1750829"/>
            <a:ext cx="358640" cy="363226"/>
            <a:chOff x="-42617300" y="3587775"/>
            <a:chExt cx="306950" cy="310875"/>
          </a:xfrm>
        </p:grpSpPr>
        <p:sp>
          <p:nvSpPr>
            <p:cNvPr id="5186" name="Google Shape;5186;p6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7" name="Google Shape;5187;p6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188" name="Google Shape;5188;p6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89" name="Google Shape;5189;p64"/>
          <p:cNvGrpSpPr/>
          <p:nvPr/>
        </p:nvGrpSpPr>
        <p:grpSpPr>
          <a:xfrm>
            <a:off x="3430343" y="1335569"/>
            <a:ext cx="376926" cy="370324"/>
            <a:chOff x="-40748275" y="3238700"/>
            <a:chExt cx="322600" cy="316950"/>
          </a:xfrm>
        </p:grpSpPr>
        <p:sp>
          <p:nvSpPr>
            <p:cNvPr id="5190" name="Google Shape;5190;p6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1" name="Google Shape;5191;p6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2" name="Google Shape;5192;p6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3" name="Google Shape;5193;p6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4" name="Google Shape;5194;p6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5" name="Google Shape;5195;p6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96" name="Google Shape;5196;p64"/>
          <p:cNvGrpSpPr/>
          <p:nvPr/>
        </p:nvGrpSpPr>
        <p:grpSpPr>
          <a:xfrm>
            <a:off x="3432899" y="1803553"/>
            <a:ext cx="371814" cy="338690"/>
            <a:chOff x="-40745125" y="3632900"/>
            <a:chExt cx="318225" cy="289875"/>
          </a:xfrm>
        </p:grpSpPr>
        <p:sp>
          <p:nvSpPr>
            <p:cNvPr id="5197" name="Google Shape;5197;p6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8" name="Google Shape;5198;p6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9" name="Google Shape;5199;p6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0" name="Google Shape;5200;p6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1" name="Google Shape;5201;p6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2" name="Google Shape;5202;p6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3" name="Google Shape;5203;p6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04" name="Google Shape;5204;p64"/>
          <p:cNvGrpSpPr/>
          <p:nvPr/>
        </p:nvGrpSpPr>
        <p:grpSpPr>
          <a:xfrm>
            <a:off x="3437047" y="2214764"/>
            <a:ext cx="363518" cy="370178"/>
            <a:chOff x="-40742750" y="3972175"/>
            <a:chExt cx="311125" cy="316825"/>
          </a:xfrm>
        </p:grpSpPr>
        <p:sp>
          <p:nvSpPr>
            <p:cNvPr id="5205" name="Google Shape;5205;p6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6" name="Google Shape;5206;p6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07" name="Google Shape;5207;p64"/>
          <p:cNvGrpSpPr/>
          <p:nvPr/>
        </p:nvGrpSpPr>
        <p:grpSpPr>
          <a:xfrm>
            <a:off x="2219708" y="2664932"/>
            <a:ext cx="266892" cy="369974"/>
            <a:chOff x="-38860325" y="3221750"/>
            <a:chExt cx="228425" cy="316650"/>
          </a:xfrm>
        </p:grpSpPr>
        <p:sp>
          <p:nvSpPr>
            <p:cNvPr id="5208" name="Google Shape;5208;p6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9" name="Google Shape;5209;p6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0" name="Google Shape;5210;p6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1" name="Google Shape;5211;p6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12" name="Google Shape;5212;p64"/>
          <p:cNvGrpSpPr/>
          <p:nvPr/>
        </p:nvGrpSpPr>
        <p:grpSpPr>
          <a:xfrm>
            <a:off x="2170515" y="3126989"/>
            <a:ext cx="380081" cy="367111"/>
            <a:chOff x="-38905225" y="3591875"/>
            <a:chExt cx="325300" cy="314200"/>
          </a:xfrm>
        </p:grpSpPr>
        <p:sp>
          <p:nvSpPr>
            <p:cNvPr id="5213" name="Google Shape;5213;p6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4" name="Google Shape;5214;p6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5" name="Google Shape;5215;p6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16" name="Google Shape;5216;p6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17" name="Google Shape;5217;p64"/>
          <p:cNvGrpSpPr/>
          <p:nvPr/>
        </p:nvGrpSpPr>
        <p:grpSpPr>
          <a:xfrm>
            <a:off x="3977265" y="3112069"/>
            <a:ext cx="290815" cy="369740"/>
            <a:chOff x="-37370925" y="3579105"/>
            <a:chExt cx="248900" cy="316450"/>
          </a:xfrm>
        </p:grpSpPr>
        <p:sp>
          <p:nvSpPr>
            <p:cNvPr id="5218" name="Google Shape;5218;p6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9" name="Google Shape;5219;p6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20" name="Google Shape;5220;p6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1" name="Google Shape;5221;p6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22" name="Google Shape;5222;p64"/>
          <p:cNvGrpSpPr/>
          <p:nvPr/>
        </p:nvGrpSpPr>
        <p:grpSpPr>
          <a:xfrm>
            <a:off x="1670640" y="2190140"/>
            <a:ext cx="371814" cy="369974"/>
            <a:chOff x="-42259725" y="3951100"/>
            <a:chExt cx="318225" cy="316650"/>
          </a:xfrm>
        </p:grpSpPr>
        <p:sp>
          <p:nvSpPr>
            <p:cNvPr id="5223" name="Google Shape;5223;p6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4" name="Google Shape;5224;p6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25" name="Google Shape;5225;p64"/>
          <p:cNvGrpSpPr/>
          <p:nvPr/>
        </p:nvGrpSpPr>
        <p:grpSpPr>
          <a:xfrm>
            <a:off x="3869002" y="1369161"/>
            <a:ext cx="370879" cy="337755"/>
            <a:chOff x="-40378075" y="3267450"/>
            <a:chExt cx="317425" cy="289075"/>
          </a:xfrm>
        </p:grpSpPr>
        <p:sp>
          <p:nvSpPr>
            <p:cNvPr id="5226" name="Google Shape;5226;p6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7" name="Google Shape;5227;p6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8" name="Google Shape;5228;p6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9" name="Google Shape;5229;p6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30" name="Google Shape;5230;p64"/>
          <p:cNvGrpSpPr/>
          <p:nvPr/>
        </p:nvGrpSpPr>
        <p:grpSpPr>
          <a:xfrm>
            <a:off x="3872668" y="1770429"/>
            <a:ext cx="363548" cy="369974"/>
            <a:chOff x="-40372575" y="3604550"/>
            <a:chExt cx="311150" cy="316650"/>
          </a:xfrm>
        </p:grpSpPr>
        <p:sp>
          <p:nvSpPr>
            <p:cNvPr id="5231" name="Google Shape;5231;p6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2" name="Google Shape;5232;p6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3" name="Google Shape;5233;p6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34" name="Google Shape;5234;p6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35" name="Google Shape;5235;p64"/>
          <p:cNvGrpSpPr/>
          <p:nvPr/>
        </p:nvGrpSpPr>
        <p:grpSpPr>
          <a:xfrm>
            <a:off x="2596617" y="2663092"/>
            <a:ext cx="399038" cy="372165"/>
            <a:chOff x="-38542250" y="3220175"/>
            <a:chExt cx="341525" cy="318525"/>
          </a:xfrm>
        </p:grpSpPr>
        <p:sp>
          <p:nvSpPr>
            <p:cNvPr id="5236" name="Google Shape;5236;p6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7" name="Google Shape;5237;p6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8" name="Google Shape;5238;p6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39" name="Google Shape;5239;p64"/>
          <p:cNvGrpSpPr/>
          <p:nvPr/>
        </p:nvGrpSpPr>
        <p:grpSpPr>
          <a:xfrm>
            <a:off x="2618549" y="3122462"/>
            <a:ext cx="369974" cy="369068"/>
            <a:chOff x="-38537400" y="3588000"/>
            <a:chExt cx="316650" cy="315875"/>
          </a:xfrm>
        </p:grpSpPr>
        <p:sp>
          <p:nvSpPr>
            <p:cNvPr id="5240" name="Google Shape;5240;p6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1" name="Google Shape;5241;p6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2" name="Google Shape;5242;p6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3" name="Google Shape;5243;p6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44" name="Google Shape;5244;p64"/>
          <p:cNvGrpSpPr/>
          <p:nvPr/>
        </p:nvGrpSpPr>
        <p:grpSpPr>
          <a:xfrm>
            <a:off x="2617629" y="3579991"/>
            <a:ext cx="371814" cy="369974"/>
            <a:chOff x="-38538975" y="3954250"/>
            <a:chExt cx="318225" cy="316650"/>
          </a:xfrm>
        </p:grpSpPr>
        <p:sp>
          <p:nvSpPr>
            <p:cNvPr id="5245" name="Google Shape;5245;p6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6" name="Google Shape;5246;p6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47" name="Google Shape;5247;p64"/>
          <p:cNvGrpSpPr/>
          <p:nvPr/>
        </p:nvGrpSpPr>
        <p:grpSpPr>
          <a:xfrm>
            <a:off x="3934941" y="3574918"/>
            <a:ext cx="375465" cy="371814"/>
            <a:chOff x="-37385100" y="3949908"/>
            <a:chExt cx="321350" cy="318225"/>
          </a:xfrm>
        </p:grpSpPr>
        <p:sp>
          <p:nvSpPr>
            <p:cNvPr id="5248" name="Google Shape;5248;p6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9" name="Google Shape;5249;p6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50" name="Google Shape;5250;p64"/>
          <p:cNvGrpSpPr/>
          <p:nvPr/>
        </p:nvGrpSpPr>
        <p:grpSpPr>
          <a:xfrm>
            <a:off x="2110600" y="1310478"/>
            <a:ext cx="370909" cy="370675"/>
            <a:chOff x="-41895050" y="3217225"/>
            <a:chExt cx="317450" cy="317250"/>
          </a:xfrm>
        </p:grpSpPr>
        <p:sp>
          <p:nvSpPr>
            <p:cNvPr id="5251" name="Google Shape;5251;p6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2" name="Google Shape;5252;p6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3" name="Google Shape;5253;p6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4" name="Google Shape;5254;p6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5" name="Google Shape;5255;p6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56" name="Google Shape;5256;p64"/>
          <p:cNvGrpSpPr/>
          <p:nvPr/>
        </p:nvGrpSpPr>
        <p:grpSpPr>
          <a:xfrm>
            <a:off x="2110148" y="1747412"/>
            <a:ext cx="371814" cy="369974"/>
            <a:chOff x="-41893475" y="3584850"/>
            <a:chExt cx="318225" cy="316650"/>
          </a:xfrm>
        </p:grpSpPr>
        <p:sp>
          <p:nvSpPr>
            <p:cNvPr id="5257" name="Google Shape;5257;p6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8" name="Google Shape;5258;p6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9" name="Google Shape;5259;p6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0" name="Google Shape;5260;p6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61" name="Google Shape;5261;p6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2" name="Google Shape;5262;p6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63" name="Google Shape;5263;p64"/>
          <p:cNvGrpSpPr/>
          <p:nvPr/>
        </p:nvGrpSpPr>
        <p:grpSpPr>
          <a:xfrm>
            <a:off x="880176" y="3142704"/>
            <a:ext cx="337522" cy="370909"/>
            <a:chOff x="-39998250" y="3605325"/>
            <a:chExt cx="288875" cy="317450"/>
          </a:xfrm>
        </p:grpSpPr>
        <p:sp>
          <p:nvSpPr>
            <p:cNvPr id="5264" name="Google Shape;5264;p6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5" name="Google Shape;5265;p6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66" name="Google Shape;5266;p64"/>
          <p:cNvGrpSpPr/>
          <p:nvPr/>
        </p:nvGrpSpPr>
        <p:grpSpPr>
          <a:xfrm>
            <a:off x="863950" y="3601168"/>
            <a:ext cx="369974" cy="369945"/>
            <a:chOff x="-40011050" y="3972375"/>
            <a:chExt cx="316650" cy="316625"/>
          </a:xfrm>
        </p:grpSpPr>
        <p:sp>
          <p:nvSpPr>
            <p:cNvPr id="5267" name="Google Shape;5267;p6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8" name="Google Shape;5268;p6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69" name="Google Shape;5269;p64"/>
          <p:cNvGrpSpPr/>
          <p:nvPr/>
        </p:nvGrpSpPr>
        <p:grpSpPr>
          <a:xfrm>
            <a:off x="3095881" y="2665867"/>
            <a:ext cx="266921" cy="369039"/>
            <a:chOff x="-38129425" y="3222550"/>
            <a:chExt cx="228450" cy="315850"/>
          </a:xfrm>
        </p:grpSpPr>
        <p:sp>
          <p:nvSpPr>
            <p:cNvPr id="5270" name="Google Shape;5270;p6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1" name="Google Shape;5271;p6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72" name="Google Shape;5272;p64"/>
          <p:cNvGrpSpPr/>
          <p:nvPr/>
        </p:nvGrpSpPr>
        <p:grpSpPr>
          <a:xfrm>
            <a:off x="3050850" y="3122462"/>
            <a:ext cx="371785" cy="369974"/>
            <a:chOff x="-38172725" y="3588000"/>
            <a:chExt cx="318200" cy="316650"/>
          </a:xfrm>
        </p:grpSpPr>
        <p:sp>
          <p:nvSpPr>
            <p:cNvPr id="5273" name="Google Shape;5273;p6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4" name="Google Shape;5274;p6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5" name="Google Shape;5275;p6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6" name="Google Shape;5276;p6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7" name="Google Shape;5277;p6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8" name="Google Shape;5278;p6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9" name="Google Shape;5279;p6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0" name="Google Shape;5280;p6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81" name="Google Shape;5281;p64"/>
          <p:cNvGrpSpPr/>
          <p:nvPr/>
        </p:nvGrpSpPr>
        <p:grpSpPr>
          <a:xfrm>
            <a:off x="3126752" y="3580897"/>
            <a:ext cx="219981" cy="369974"/>
            <a:chOff x="-38109725" y="3955025"/>
            <a:chExt cx="188275" cy="316650"/>
          </a:xfrm>
        </p:grpSpPr>
        <p:sp>
          <p:nvSpPr>
            <p:cNvPr id="5282" name="Google Shape;5282;p6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3" name="Google Shape;5283;p6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84" name="Google Shape;5284;p6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85" name="Google Shape;5285;p64"/>
          <p:cNvGrpSpPr/>
          <p:nvPr/>
        </p:nvGrpSpPr>
        <p:grpSpPr>
          <a:xfrm>
            <a:off x="2542151" y="1312318"/>
            <a:ext cx="373654" cy="369068"/>
            <a:chOff x="-41530375" y="3218800"/>
            <a:chExt cx="319800" cy="315875"/>
          </a:xfrm>
        </p:grpSpPr>
        <p:sp>
          <p:nvSpPr>
            <p:cNvPr id="5286" name="Google Shape;5286;p6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7" name="Google Shape;5287;p6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88" name="Google Shape;5288;p64"/>
          <p:cNvGrpSpPr/>
          <p:nvPr/>
        </p:nvGrpSpPr>
        <p:grpSpPr>
          <a:xfrm>
            <a:off x="2544444" y="1827476"/>
            <a:ext cx="369068" cy="289004"/>
            <a:chOff x="-41526450" y="3653375"/>
            <a:chExt cx="315875" cy="247350"/>
          </a:xfrm>
        </p:grpSpPr>
        <p:sp>
          <p:nvSpPr>
            <p:cNvPr id="5289" name="Google Shape;5289;p6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0" name="Google Shape;5290;p6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91" name="Google Shape;5291;p64"/>
          <p:cNvGrpSpPr/>
          <p:nvPr/>
        </p:nvGrpSpPr>
        <p:grpSpPr>
          <a:xfrm>
            <a:off x="2545831" y="2190140"/>
            <a:ext cx="366293" cy="369974"/>
            <a:chOff x="-41526450" y="3951100"/>
            <a:chExt cx="313500" cy="316650"/>
          </a:xfrm>
        </p:grpSpPr>
        <p:sp>
          <p:nvSpPr>
            <p:cNvPr id="5292" name="Google Shape;5292;p6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3" name="Google Shape;5293;p6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4" name="Google Shape;5294;p6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95" name="Google Shape;5295;p64"/>
          <p:cNvGrpSpPr/>
          <p:nvPr/>
        </p:nvGrpSpPr>
        <p:grpSpPr>
          <a:xfrm>
            <a:off x="1311086" y="2684269"/>
            <a:ext cx="339595" cy="371814"/>
            <a:chOff x="-39625900" y="3238300"/>
            <a:chExt cx="290650" cy="318225"/>
          </a:xfrm>
        </p:grpSpPr>
        <p:sp>
          <p:nvSpPr>
            <p:cNvPr id="5296" name="Google Shape;5296;p6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7" name="Google Shape;5297;p6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98" name="Google Shape;5298;p6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99" name="Google Shape;5299;p64"/>
          <p:cNvGrpSpPr/>
          <p:nvPr/>
        </p:nvGrpSpPr>
        <p:grpSpPr>
          <a:xfrm>
            <a:off x="1305137" y="3600730"/>
            <a:ext cx="366293" cy="370441"/>
            <a:chOff x="-39647175" y="3972000"/>
            <a:chExt cx="313500" cy="317050"/>
          </a:xfrm>
        </p:grpSpPr>
        <p:sp>
          <p:nvSpPr>
            <p:cNvPr id="5300" name="Google Shape;5300;p6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1" name="Google Shape;5301;p6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2" name="Google Shape;5302;p6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03" name="Google Shape;5303;p64"/>
          <p:cNvGrpSpPr/>
          <p:nvPr/>
        </p:nvGrpSpPr>
        <p:grpSpPr>
          <a:xfrm>
            <a:off x="3474265" y="2664728"/>
            <a:ext cx="375495" cy="370879"/>
            <a:chOff x="-37808850" y="3221575"/>
            <a:chExt cx="321375" cy="317425"/>
          </a:xfrm>
        </p:grpSpPr>
        <p:sp>
          <p:nvSpPr>
            <p:cNvPr id="5304" name="Google Shape;5304;p6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5" name="Google Shape;5305;p6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06" name="Google Shape;5306;p64"/>
          <p:cNvGrpSpPr/>
          <p:nvPr/>
        </p:nvGrpSpPr>
        <p:grpSpPr>
          <a:xfrm>
            <a:off x="3483038" y="3186759"/>
            <a:ext cx="372749" cy="241158"/>
            <a:chOff x="-37806500" y="3643030"/>
            <a:chExt cx="319025" cy="206400"/>
          </a:xfrm>
        </p:grpSpPr>
        <p:sp>
          <p:nvSpPr>
            <p:cNvPr id="5307" name="Google Shape;5307;p6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8" name="Google Shape;5308;p6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09" name="Google Shape;5309;p64"/>
          <p:cNvGrpSpPr/>
          <p:nvPr/>
        </p:nvGrpSpPr>
        <p:grpSpPr>
          <a:xfrm>
            <a:off x="3485346" y="3579056"/>
            <a:ext cx="368134" cy="371814"/>
            <a:chOff x="-37804925" y="3953450"/>
            <a:chExt cx="315075" cy="318225"/>
          </a:xfrm>
        </p:grpSpPr>
        <p:sp>
          <p:nvSpPr>
            <p:cNvPr id="5310" name="Google Shape;5310;p6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1" name="Google Shape;5311;p6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2" name="Google Shape;5312;p6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313" name="Google Shape;5313;p6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314" name="Google Shape;5314;p64"/>
          <p:cNvGrpSpPr/>
          <p:nvPr/>
        </p:nvGrpSpPr>
        <p:grpSpPr>
          <a:xfrm>
            <a:off x="4840364" y="1328538"/>
            <a:ext cx="355663" cy="308725"/>
            <a:chOff x="-28462125" y="3199700"/>
            <a:chExt cx="298550" cy="259150"/>
          </a:xfrm>
        </p:grpSpPr>
        <p:sp>
          <p:nvSpPr>
            <p:cNvPr id="5315" name="Google Shape;5315;p6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6" name="Google Shape;5316;p6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7" name="Google Shape;5317;p6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18" name="Google Shape;5318;p64"/>
          <p:cNvGrpSpPr/>
          <p:nvPr/>
        </p:nvGrpSpPr>
        <p:grpSpPr>
          <a:xfrm>
            <a:off x="4841317" y="1763228"/>
            <a:ext cx="353757" cy="352833"/>
            <a:chOff x="-28461325" y="3545475"/>
            <a:chExt cx="296950" cy="296175"/>
          </a:xfrm>
        </p:grpSpPr>
        <p:sp>
          <p:nvSpPr>
            <p:cNvPr id="5319" name="Google Shape;5319;p6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0" name="Google Shape;5320;p6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1" name="Google Shape;5321;p6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2" name="Google Shape;5322;p6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3" name="Google Shape;5323;p6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4" name="Google Shape;5324;p6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25" name="Google Shape;5325;p64"/>
          <p:cNvGrpSpPr/>
          <p:nvPr/>
        </p:nvGrpSpPr>
        <p:grpSpPr>
          <a:xfrm>
            <a:off x="4837550" y="2213272"/>
            <a:ext cx="361292" cy="352803"/>
            <a:chOff x="-28463700" y="3914875"/>
            <a:chExt cx="303275" cy="296150"/>
          </a:xfrm>
        </p:grpSpPr>
        <p:sp>
          <p:nvSpPr>
            <p:cNvPr id="5326" name="Google Shape;5326;p6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7" name="Google Shape;5327;p6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28" name="Google Shape;5328;p64"/>
          <p:cNvGrpSpPr/>
          <p:nvPr/>
        </p:nvGrpSpPr>
        <p:grpSpPr>
          <a:xfrm>
            <a:off x="7072335" y="1369355"/>
            <a:ext cx="351880" cy="227092"/>
            <a:chOff x="-26573400" y="3224125"/>
            <a:chExt cx="295375" cy="190625"/>
          </a:xfrm>
        </p:grpSpPr>
        <p:sp>
          <p:nvSpPr>
            <p:cNvPr id="5329" name="Google Shape;5329;p6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0" name="Google Shape;5330;p6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31" name="Google Shape;5331;p64"/>
          <p:cNvGrpSpPr/>
          <p:nvPr/>
        </p:nvGrpSpPr>
        <p:grpSpPr>
          <a:xfrm>
            <a:off x="7072335" y="1763690"/>
            <a:ext cx="351880" cy="351910"/>
            <a:chOff x="-26573400" y="3546250"/>
            <a:chExt cx="295375" cy="295400"/>
          </a:xfrm>
        </p:grpSpPr>
        <p:sp>
          <p:nvSpPr>
            <p:cNvPr id="5332" name="Google Shape;5332;p6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3" name="Google Shape;5333;p6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4" name="Google Shape;5334;p6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5" name="Google Shape;5335;p6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6" name="Google Shape;5336;p6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37" name="Google Shape;5337;p64"/>
          <p:cNvGrpSpPr/>
          <p:nvPr/>
        </p:nvGrpSpPr>
        <p:grpSpPr>
          <a:xfrm>
            <a:off x="7060615" y="2213599"/>
            <a:ext cx="375319" cy="352148"/>
            <a:chOff x="-26583625" y="3917025"/>
            <a:chExt cx="315050" cy="295600"/>
          </a:xfrm>
        </p:grpSpPr>
        <p:sp>
          <p:nvSpPr>
            <p:cNvPr id="5338" name="Google Shape;5338;p6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9" name="Google Shape;5339;p6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0" name="Google Shape;5340;p6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1" name="Google Shape;5341;p6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342" name="Google Shape;5342;p6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343" name="Google Shape;5343;p64"/>
          <p:cNvGrpSpPr/>
          <p:nvPr/>
        </p:nvGrpSpPr>
        <p:grpSpPr>
          <a:xfrm>
            <a:off x="5759130" y="3172629"/>
            <a:ext cx="289039" cy="352833"/>
            <a:chOff x="-24694925" y="3518700"/>
            <a:chExt cx="242625" cy="296175"/>
          </a:xfrm>
        </p:grpSpPr>
        <p:sp>
          <p:nvSpPr>
            <p:cNvPr id="5344" name="Google Shape;5344;p6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5" name="Google Shape;5345;p6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6" name="Google Shape;5346;p6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7" name="Google Shape;5347;p6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48" name="Google Shape;5348;p64"/>
          <p:cNvGrpSpPr/>
          <p:nvPr/>
        </p:nvGrpSpPr>
        <p:grpSpPr>
          <a:xfrm>
            <a:off x="5758668" y="3622657"/>
            <a:ext cx="289962" cy="352833"/>
            <a:chOff x="-24709100" y="3888875"/>
            <a:chExt cx="243400" cy="296175"/>
          </a:xfrm>
        </p:grpSpPr>
        <p:sp>
          <p:nvSpPr>
            <p:cNvPr id="5349" name="Google Shape;5349;p6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0" name="Google Shape;5350;p6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1" name="Google Shape;5351;p6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52" name="Google Shape;5352;p64"/>
          <p:cNvGrpSpPr/>
          <p:nvPr/>
        </p:nvGrpSpPr>
        <p:grpSpPr>
          <a:xfrm>
            <a:off x="7958668" y="2695320"/>
            <a:ext cx="356556" cy="349557"/>
            <a:chOff x="-22863675" y="3131775"/>
            <a:chExt cx="299300" cy="293425"/>
          </a:xfrm>
        </p:grpSpPr>
        <p:sp>
          <p:nvSpPr>
            <p:cNvPr id="5353" name="Google Shape;5353;p6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4" name="Google Shape;5354;p6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5" name="Google Shape;5355;p6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56" name="Google Shape;5356;p64"/>
          <p:cNvGrpSpPr/>
          <p:nvPr/>
        </p:nvGrpSpPr>
        <p:grpSpPr>
          <a:xfrm>
            <a:off x="5301532" y="1306499"/>
            <a:ext cx="310602" cy="352803"/>
            <a:chOff x="-28069875" y="3175300"/>
            <a:chExt cx="260725" cy="296150"/>
          </a:xfrm>
        </p:grpSpPr>
        <p:sp>
          <p:nvSpPr>
            <p:cNvPr id="5357" name="Google Shape;5357;p6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8" name="Google Shape;5358;p6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9" name="Google Shape;5359;p6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0" name="Google Shape;5360;p6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1" name="Google Shape;5361;p6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2" name="Google Shape;5362;p6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3" name="Google Shape;5363;p6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4" name="Google Shape;5364;p6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5" name="Google Shape;5365;p6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366" name="Google Shape;5366;p6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367" name="Google Shape;5367;p64"/>
          <p:cNvGrpSpPr/>
          <p:nvPr/>
        </p:nvGrpSpPr>
        <p:grpSpPr>
          <a:xfrm>
            <a:off x="5342810" y="2213733"/>
            <a:ext cx="228045" cy="351880"/>
            <a:chOff x="-28032075" y="3916450"/>
            <a:chExt cx="191425" cy="295375"/>
          </a:xfrm>
        </p:grpSpPr>
        <p:sp>
          <p:nvSpPr>
            <p:cNvPr id="5368" name="Google Shape;5368;p6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9" name="Google Shape;5369;p6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0" name="Google Shape;5370;p6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71" name="Google Shape;5371;p64"/>
          <p:cNvGrpSpPr/>
          <p:nvPr/>
        </p:nvGrpSpPr>
        <p:grpSpPr>
          <a:xfrm>
            <a:off x="7508157" y="1306484"/>
            <a:ext cx="352833" cy="352833"/>
            <a:chOff x="-26201650" y="3176075"/>
            <a:chExt cx="296175" cy="296175"/>
          </a:xfrm>
        </p:grpSpPr>
        <p:sp>
          <p:nvSpPr>
            <p:cNvPr id="5372" name="Google Shape;5372;p6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3" name="Google Shape;5373;p6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74" name="Google Shape;5374;p64"/>
          <p:cNvGrpSpPr/>
          <p:nvPr/>
        </p:nvGrpSpPr>
        <p:grpSpPr>
          <a:xfrm>
            <a:off x="7507680" y="1763705"/>
            <a:ext cx="353786" cy="351880"/>
            <a:chOff x="-26204800" y="3547050"/>
            <a:chExt cx="296975" cy="295375"/>
          </a:xfrm>
        </p:grpSpPr>
        <p:sp>
          <p:nvSpPr>
            <p:cNvPr id="5375" name="Google Shape;5375;p6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6" name="Google Shape;5376;p6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377" name="Google Shape;5377;p6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378" name="Google Shape;5378;p64"/>
          <p:cNvGrpSpPr/>
          <p:nvPr/>
        </p:nvGrpSpPr>
        <p:grpSpPr>
          <a:xfrm>
            <a:off x="6178935" y="2693683"/>
            <a:ext cx="345328" cy="352833"/>
            <a:chOff x="-24353875" y="3147725"/>
            <a:chExt cx="289875" cy="296175"/>
          </a:xfrm>
        </p:grpSpPr>
        <p:sp>
          <p:nvSpPr>
            <p:cNvPr id="5379" name="Google Shape;5379;p6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0" name="Google Shape;5380;p6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81" name="Google Shape;5381;p64"/>
          <p:cNvGrpSpPr/>
          <p:nvPr/>
        </p:nvGrpSpPr>
        <p:grpSpPr>
          <a:xfrm>
            <a:off x="6186917" y="3173090"/>
            <a:ext cx="329365" cy="351910"/>
            <a:chOff x="-24344425" y="3519475"/>
            <a:chExt cx="276475" cy="295400"/>
          </a:xfrm>
        </p:grpSpPr>
        <p:sp>
          <p:nvSpPr>
            <p:cNvPr id="5382" name="Google Shape;5382;p6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3" name="Google Shape;5383;p6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84" name="Google Shape;5384;p64"/>
          <p:cNvGrpSpPr/>
          <p:nvPr/>
        </p:nvGrpSpPr>
        <p:grpSpPr>
          <a:xfrm>
            <a:off x="6176597" y="3625010"/>
            <a:ext cx="350004" cy="348128"/>
            <a:chOff x="-24353075" y="3891250"/>
            <a:chExt cx="293800" cy="292225"/>
          </a:xfrm>
        </p:grpSpPr>
        <p:sp>
          <p:nvSpPr>
            <p:cNvPr id="5385" name="Google Shape;5385;p6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6" name="Google Shape;5386;p6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87" name="Google Shape;5387;p64"/>
          <p:cNvGrpSpPr/>
          <p:nvPr/>
        </p:nvGrpSpPr>
        <p:grpSpPr>
          <a:xfrm>
            <a:off x="7960068" y="3173313"/>
            <a:ext cx="353757" cy="351463"/>
            <a:chOff x="-22845575" y="3504075"/>
            <a:chExt cx="296950" cy="295025"/>
          </a:xfrm>
        </p:grpSpPr>
        <p:sp>
          <p:nvSpPr>
            <p:cNvPr id="5388" name="Google Shape;5388;p6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9" name="Google Shape;5389;p6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90" name="Google Shape;5390;p64"/>
          <p:cNvGrpSpPr/>
          <p:nvPr/>
        </p:nvGrpSpPr>
        <p:grpSpPr>
          <a:xfrm>
            <a:off x="5753249" y="1306961"/>
            <a:ext cx="299344" cy="351880"/>
            <a:chOff x="-27691025" y="3175300"/>
            <a:chExt cx="251275" cy="295375"/>
          </a:xfrm>
        </p:grpSpPr>
        <p:sp>
          <p:nvSpPr>
            <p:cNvPr id="5391" name="Google Shape;5391;p6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2" name="Google Shape;5392;p6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3" name="Google Shape;5393;p6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4" name="Google Shape;5394;p6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95" name="Google Shape;5395;p64"/>
          <p:cNvGrpSpPr/>
          <p:nvPr/>
        </p:nvGrpSpPr>
        <p:grpSpPr>
          <a:xfrm>
            <a:off x="5725566" y="1825637"/>
            <a:ext cx="354710" cy="228015"/>
            <a:chOff x="-27721750" y="3598250"/>
            <a:chExt cx="297750" cy="191400"/>
          </a:xfrm>
        </p:grpSpPr>
        <p:sp>
          <p:nvSpPr>
            <p:cNvPr id="5396" name="Google Shape;5396;p6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7" name="Google Shape;5397;p6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98" name="Google Shape;5398;p64"/>
          <p:cNvGrpSpPr/>
          <p:nvPr/>
        </p:nvGrpSpPr>
        <p:grpSpPr>
          <a:xfrm>
            <a:off x="5726966" y="2219183"/>
            <a:ext cx="351910" cy="340980"/>
            <a:chOff x="-27719400" y="3925600"/>
            <a:chExt cx="295400" cy="286225"/>
          </a:xfrm>
        </p:grpSpPr>
        <p:sp>
          <p:nvSpPr>
            <p:cNvPr id="5399" name="Google Shape;5399;p6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0" name="Google Shape;5400;p6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01" name="Google Shape;5401;p64"/>
          <p:cNvGrpSpPr/>
          <p:nvPr/>
        </p:nvGrpSpPr>
        <p:grpSpPr>
          <a:xfrm>
            <a:off x="7948238" y="1306023"/>
            <a:ext cx="353757" cy="353757"/>
            <a:chOff x="-25834600" y="3176875"/>
            <a:chExt cx="296950" cy="296950"/>
          </a:xfrm>
        </p:grpSpPr>
        <p:sp>
          <p:nvSpPr>
            <p:cNvPr id="5402" name="Google Shape;5402;p6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3" name="Google Shape;5403;p6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4" name="Google Shape;5404;p6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5" name="Google Shape;5405;p6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6" name="Google Shape;5406;p6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07" name="Google Shape;5407;p64"/>
          <p:cNvGrpSpPr/>
          <p:nvPr/>
        </p:nvGrpSpPr>
        <p:grpSpPr>
          <a:xfrm>
            <a:off x="7948238" y="1774024"/>
            <a:ext cx="353757" cy="331241"/>
            <a:chOff x="-25834600" y="3564375"/>
            <a:chExt cx="296950" cy="278050"/>
          </a:xfrm>
        </p:grpSpPr>
        <p:sp>
          <p:nvSpPr>
            <p:cNvPr id="5408" name="Google Shape;5408;p6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9" name="Google Shape;5409;p6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0" name="Google Shape;5410;p6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1" name="Google Shape;5411;p6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2" name="Google Shape;5412;p6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3" name="Google Shape;5413;p6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4" name="Google Shape;5414;p6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5" name="Google Shape;5415;p6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16" name="Google Shape;5416;p64"/>
          <p:cNvGrpSpPr/>
          <p:nvPr/>
        </p:nvGrpSpPr>
        <p:grpSpPr>
          <a:xfrm>
            <a:off x="7946362" y="2213376"/>
            <a:ext cx="357509" cy="352595"/>
            <a:chOff x="-25834600" y="3915850"/>
            <a:chExt cx="300100" cy="295975"/>
          </a:xfrm>
        </p:grpSpPr>
        <p:sp>
          <p:nvSpPr>
            <p:cNvPr id="5417" name="Google Shape;5417;p6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8" name="Google Shape;5418;p6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9" name="Google Shape;5419;p6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20" name="Google Shape;5420;p64"/>
          <p:cNvGrpSpPr/>
          <p:nvPr/>
        </p:nvGrpSpPr>
        <p:grpSpPr>
          <a:xfrm>
            <a:off x="6681790" y="2694606"/>
            <a:ext cx="228968" cy="350987"/>
            <a:chOff x="-23930925" y="3149300"/>
            <a:chExt cx="192200" cy="294625"/>
          </a:xfrm>
        </p:grpSpPr>
        <p:sp>
          <p:nvSpPr>
            <p:cNvPr id="5421" name="Google Shape;5421;p6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2" name="Google Shape;5422;p6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3" name="Google Shape;5423;p6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4" name="Google Shape;5424;p6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25" name="Google Shape;5425;p64"/>
          <p:cNvGrpSpPr/>
          <p:nvPr/>
        </p:nvGrpSpPr>
        <p:grpSpPr>
          <a:xfrm>
            <a:off x="6638620" y="3173090"/>
            <a:ext cx="315307" cy="351910"/>
            <a:chOff x="-23962425" y="3519475"/>
            <a:chExt cx="264675" cy="295400"/>
          </a:xfrm>
        </p:grpSpPr>
        <p:sp>
          <p:nvSpPr>
            <p:cNvPr id="5426" name="Google Shape;5426;p6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7" name="Google Shape;5427;p6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28" name="Google Shape;5428;p6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29" name="Google Shape;5429;p64"/>
          <p:cNvGrpSpPr/>
          <p:nvPr/>
        </p:nvGrpSpPr>
        <p:grpSpPr>
          <a:xfrm>
            <a:off x="8017295" y="3623134"/>
            <a:ext cx="239302" cy="351880"/>
            <a:chOff x="-22788075" y="3904625"/>
            <a:chExt cx="200875" cy="295375"/>
          </a:xfrm>
        </p:grpSpPr>
        <p:sp>
          <p:nvSpPr>
            <p:cNvPr id="5430" name="Google Shape;5430;p6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1" name="Google Shape;5431;p6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2" name="Google Shape;5432;p6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3" name="Google Shape;5433;p6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34" name="Google Shape;5434;p64"/>
          <p:cNvGrpSpPr/>
          <p:nvPr/>
        </p:nvGrpSpPr>
        <p:grpSpPr>
          <a:xfrm>
            <a:off x="6172593" y="1306499"/>
            <a:ext cx="354710" cy="352803"/>
            <a:chOff x="-27351575" y="3175300"/>
            <a:chExt cx="297750" cy="296150"/>
          </a:xfrm>
        </p:grpSpPr>
        <p:sp>
          <p:nvSpPr>
            <p:cNvPr id="5435" name="Google Shape;5435;p6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6" name="Google Shape;5436;p6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7" name="Google Shape;5437;p6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8" name="Google Shape;5438;p6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39" name="Google Shape;5439;p64"/>
          <p:cNvGrpSpPr/>
          <p:nvPr/>
        </p:nvGrpSpPr>
        <p:grpSpPr>
          <a:xfrm>
            <a:off x="6215302" y="1763109"/>
            <a:ext cx="269293" cy="353072"/>
            <a:chOff x="-27313750" y="3545275"/>
            <a:chExt cx="226050" cy="296375"/>
          </a:xfrm>
        </p:grpSpPr>
        <p:sp>
          <p:nvSpPr>
            <p:cNvPr id="5440" name="Google Shape;5440;p6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1" name="Google Shape;5441;p6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2" name="Google Shape;5442;p6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43" name="Google Shape;5443;p64"/>
          <p:cNvGrpSpPr/>
          <p:nvPr/>
        </p:nvGrpSpPr>
        <p:grpSpPr>
          <a:xfrm>
            <a:off x="6172593" y="2211380"/>
            <a:ext cx="354710" cy="356586"/>
            <a:chOff x="-27351575" y="3915650"/>
            <a:chExt cx="297750" cy="299325"/>
          </a:xfrm>
        </p:grpSpPr>
        <p:sp>
          <p:nvSpPr>
            <p:cNvPr id="5444" name="Google Shape;5444;p6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5" name="Google Shape;5445;p6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46" name="Google Shape;5446;p64"/>
          <p:cNvGrpSpPr/>
          <p:nvPr/>
        </p:nvGrpSpPr>
        <p:grpSpPr>
          <a:xfrm>
            <a:off x="4860084" y="2693579"/>
            <a:ext cx="319060" cy="353042"/>
            <a:chOff x="-25445525" y="3175900"/>
            <a:chExt cx="267825" cy="296350"/>
          </a:xfrm>
        </p:grpSpPr>
        <p:sp>
          <p:nvSpPr>
            <p:cNvPr id="5447" name="Google Shape;5447;p6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8" name="Google Shape;5448;p6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9" name="Google Shape;5449;p6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50" name="Google Shape;5450;p64"/>
          <p:cNvGrpSpPr/>
          <p:nvPr/>
        </p:nvGrpSpPr>
        <p:grpSpPr>
          <a:xfrm>
            <a:off x="4841797" y="3183902"/>
            <a:ext cx="355633" cy="330288"/>
            <a:chOff x="-25465200" y="3565175"/>
            <a:chExt cx="298525" cy="277250"/>
          </a:xfrm>
        </p:grpSpPr>
        <p:sp>
          <p:nvSpPr>
            <p:cNvPr id="5451" name="Google Shape;5451;p6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2" name="Google Shape;5452;p6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53" name="Google Shape;5453;p64"/>
          <p:cNvGrpSpPr/>
          <p:nvPr/>
        </p:nvGrpSpPr>
        <p:grpSpPr>
          <a:xfrm>
            <a:off x="4841336" y="3623432"/>
            <a:ext cx="356556" cy="351285"/>
            <a:chOff x="-25465200" y="3916150"/>
            <a:chExt cx="299300" cy="294875"/>
          </a:xfrm>
        </p:grpSpPr>
        <p:sp>
          <p:nvSpPr>
            <p:cNvPr id="5454" name="Google Shape;5454;p6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5" name="Google Shape;5455;p6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56" name="Google Shape;5456;p64"/>
          <p:cNvGrpSpPr/>
          <p:nvPr/>
        </p:nvGrpSpPr>
        <p:grpSpPr>
          <a:xfrm>
            <a:off x="7068775" y="2693698"/>
            <a:ext cx="351880" cy="352803"/>
            <a:chOff x="-23615075" y="3148525"/>
            <a:chExt cx="295375" cy="296150"/>
          </a:xfrm>
        </p:grpSpPr>
        <p:sp>
          <p:nvSpPr>
            <p:cNvPr id="5457" name="Google Shape;5457;p6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8" name="Google Shape;5458;p6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9" name="Google Shape;5459;p6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0" name="Google Shape;5460;p6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61" name="Google Shape;5461;p6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62" name="Google Shape;5462;p64"/>
          <p:cNvGrpSpPr/>
          <p:nvPr/>
        </p:nvGrpSpPr>
        <p:grpSpPr>
          <a:xfrm>
            <a:off x="7068299" y="3632977"/>
            <a:ext cx="352833" cy="332194"/>
            <a:chOff x="-23615075" y="3906200"/>
            <a:chExt cx="296175" cy="278850"/>
          </a:xfrm>
        </p:grpSpPr>
        <p:sp>
          <p:nvSpPr>
            <p:cNvPr id="5463" name="Google Shape;5463;p6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4" name="Google Shape;5464;p6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5" name="Google Shape;5465;p6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66" name="Google Shape;5466;p6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67" name="Google Shape;5467;p64"/>
          <p:cNvGrpSpPr/>
          <p:nvPr/>
        </p:nvGrpSpPr>
        <p:grpSpPr>
          <a:xfrm>
            <a:off x="6617268" y="1306618"/>
            <a:ext cx="353757" cy="352565"/>
            <a:chOff x="-26980600" y="3175500"/>
            <a:chExt cx="296950" cy="295950"/>
          </a:xfrm>
        </p:grpSpPr>
        <p:sp>
          <p:nvSpPr>
            <p:cNvPr id="5468" name="Google Shape;5468;p6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9" name="Google Shape;5469;p6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0" name="Google Shape;5470;p6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71" name="Google Shape;5471;p6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72" name="Google Shape;5472;p64"/>
          <p:cNvGrpSpPr/>
          <p:nvPr/>
        </p:nvGrpSpPr>
        <p:grpSpPr>
          <a:xfrm>
            <a:off x="6617744" y="2245154"/>
            <a:ext cx="352803" cy="289039"/>
            <a:chOff x="-26981375" y="3951875"/>
            <a:chExt cx="296150" cy="242625"/>
          </a:xfrm>
        </p:grpSpPr>
        <p:sp>
          <p:nvSpPr>
            <p:cNvPr id="5473" name="Google Shape;5473;p6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4" name="Google Shape;5474;p6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5" name="Google Shape;5475;p6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76" name="Google Shape;5476;p64"/>
          <p:cNvGrpSpPr/>
          <p:nvPr/>
        </p:nvGrpSpPr>
        <p:grpSpPr>
          <a:xfrm>
            <a:off x="5282787" y="2692745"/>
            <a:ext cx="351910" cy="354710"/>
            <a:chOff x="-25094250" y="3176075"/>
            <a:chExt cx="295400" cy="297750"/>
          </a:xfrm>
        </p:grpSpPr>
        <p:sp>
          <p:nvSpPr>
            <p:cNvPr id="5477" name="Google Shape;5477;p6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8" name="Google Shape;5478;p6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9" name="Google Shape;5479;p6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80" name="Google Shape;5480;p64"/>
          <p:cNvGrpSpPr/>
          <p:nvPr/>
        </p:nvGrpSpPr>
        <p:grpSpPr>
          <a:xfrm>
            <a:off x="5282787" y="3173106"/>
            <a:ext cx="351910" cy="351880"/>
            <a:chOff x="-25094250" y="3547050"/>
            <a:chExt cx="295400" cy="295375"/>
          </a:xfrm>
        </p:grpSpPr>
        <p:sp>
          <p:nvSpPr>
            <p:cNvPr id="5481" name="Google Shape;5481;p6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2" name="Google Shape;5482;p6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3" name="Google Shape;5483;p6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4" name="Google Shape;5484;p6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5" name="Google Shape;5485;p6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86" name="Google Shape;5486;p6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87" name="Google Shape;5487;p64"/>
          <p:cNvGrpSpPr/>
          <p:nvPr/>
        </p:nvGrpSpPr>
        <p:grpSpPr>
          <a:xfrm>
            <a:off x="7514864" y="2693698"/>
            <a:ext cx="352803" cy="352803"/>
            <a:chOff x="-23245675" y="3148525"/>
            <a:chExt cx="296150" cy="296150"/>
          </a:xfrm>
        </p:grpSpPr>
        <p:sp>
          <p:nvSpPr>
            <p:cNvPr id="5488" name="Google Shape;5488;p6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9" name="Google Shape;5489;p6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0" name="Google Shape;5490;p6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91" name="Google Shape;5491;p6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92" name="Google Shape;5492;p64"/>
          <p:cNvGrpSpPr/>
          <p:nvPr/>
        </p:nvGrpSpPr>
        <p:grpSpPr>
          <a:xfrm>
            <a:off x="7515325" y="3622672"/>
            <a:ext cx="351880" cy="352803"/>
            <a:chOff x="-23244900" y="3888100"/>
            <a:chExt cx="295375" cy="296150"/>
          </a:xfrm>
        </p:grpSpPr>
        <p:sp>
          <p:nvSpPr>
            <p:cNvPr id="5493" name="Google Shape;5493;p6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4" name="Google Shape;5494;p6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5" name="Google Shape;5495;p6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6" name="Google Shape;5496;p6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7" name="Google Shape;5497;p6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8" name="Google Shape;5498;p6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9" name="Google Shape;5499;p6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0" name="Google Shape;5500;p6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1" name="Google Shape;5501;p6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2" name="Google Shape;5502;p6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3" name="Google Shape;5503;p6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504" name="Google Shape;5504;p6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5" name="Google Shape;5505;p6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Educational Icons</a:t>
            </a:r>
            <a:endParaRPr sz="2400">
              <a:solidFill>
                <a:schemeClr val="lt1"/>
              </a:solidFill>
            </a:endParaRPr>
          </a:p>
        </p:txBody>
      </p:sp>
      <p:sp>
        <p:nvSpPr>
          <p:cNvPr id="5506" name="Google Shape;5506;p6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Medical Icons</a:t>
            </a:r>
            <a:endParaRPr sz="2400">
              <a:solidFill>
                <a:schemeClr val="lt1"/>
              </a:solidFill>
            </a:endParaRPr>
          </a:p>
        </p:txBody>
      </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5510" name="Shape 5510"/>
        <p:cNvGrpSpPr/>
        <p:nvPr/>
      </p:nvGrpSpPr>
      <p:grpSpPr>
        <a:xfrm>
          <a:off x="0" y="0"/>
          <a:ext cx="0" cy="0"/>
          <a:chOff x="0" y="0"/>
          <a:chExt cx="0" cy="0"/>
        </a:xfrm>
      </p:grpSpPr>
      <p:sp>
        <p:nvSpPr>
          <p:cNvPr id="5511" name="Google Shape;5511;p6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512" name="Google Shape;5512;p65"/>
          <p:cNvGrpSpPr/>
          <p:nvPr/>
        </p:nvGrpSpPr>
        <p:grpSpPr>
          <a:xfrm>
            <a:off x="832654" y="1819647"/>
            <a:ext cx="367261" cy="367261"/>
            <a:chOff x="-65145700" y="3727425"/>
            <a:chExt cx="317425" cy="317425"/>
          </a:xfrm>
        </p:grpSpPr>
        <p:sp>
          <p:nvSpPr>
            <p:cNvPr id="5513" name="Google Shape;5513;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4" name="Google Shape;5514;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15" name="Google Shape;5515;p65"/>
          <p:cNvGrpSpPr/>
          <p:nvPr/>
        </p:nvGrpSpPr>
        <p:grpSpPr>
          <a:xfrm>
            <a:off x="835851" y="2248561"/>
            <a:ext cx="360868" cy="367261"/>
            <a:chOff x="-65144125" y="4094450"/>
            <a:chExt cx="311900" cy="317425"/>
          </a:xfrm>
        </p:grpSpPr>
        <p:sp>
          <p:nvSpPr>
            <p:cNvPr id="5516" name="Google Shape;5516;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7" name="Google Shape;5517;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8" name="Google Shape;5518;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519" name="Google Shape;5519;p6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520" name="Google Shape;5520;p65"/>
          <p:cNvGrpSpPr/>
          <p:nvPr/>
        </p:nvGrpSpPr>
        <p:grpSpPr>
          <a:xfrm>
            <a:off x="3039420" y="1819256"/>
            <a:ext cx="370645" cy="368042"/>
            <a:chOff x="-63250675" y="3744075"/>
            <a:chExt cx="320350" cy="318100"/>
          </a:xfrm>
        </p:grpSpPr>
        <p:sp>
          <p:nvSpPr>
            <p:cNvPr id="5521" name="Google Shape;5521;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2" name="Google Shape;5522;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3" name="Google Shape;5523;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24" name="Google Shape;5524;p65"/>
          <p:cNvGrpSpPr/>
          <p:nvPr/>
        </p:nvGrpSpPr>
        <p:grpSpPr>
          <a:xfrm>
            <a:off x="3041112" y="2248561"/>
            <a:ext cx="367261" cy="367261"/>
            <a:chOff x="-63250675" y="4110200"/>
            <a:chExt cx="317425" cy="317425"/>
          </a:xfrm>
        </p:grpSpPr>
        <p:sp>
          <p:nvSpPr>
            <p:cNvPr id="5525" name="Google Shape;5525;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6" name="Google Shape;5526;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7" name="Google Shape;5527;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8" name="Google Shape;5528;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9" name="Google Shape;5529;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0" name="Google Shape;5530;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1" name="Google Shape;5531;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2" name="Google Shape;5532;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3" name="Google Shape;5533;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34" name="Google Shape;5534;p65"/>
          <p:cNvGrpSpPr/>
          <p:nvPr/>
        </p:nvGrpSpPr>
        <p:grpSpPr>
          <a:xfrm>
            <a:off x="1720159" y="2745656"/>
            <a:ext cx="359075" cy="358844"/>
            <a:chOff x="-61351725" y="3372400"/>
            <a:chExt cx="310350" cy="310150"/>
          </a:xfrm>
        </p:grpSpPr>
        <p:sp>
          <p:nvSpPr>
            <p:cNvPr id="5535" name="Google Shape;5535;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6" name="Google Shape;5536;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7" name="Google Shape;5537;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38" name="Google Shape;5538;p65"/>
          <p:cNvGrpSpPr/>
          <p:nvPr/>
        </p:nvGrpSpPr>
        <p:grpSpPr>
          <a:xfrm>
            <a:off x="1716514" y="3208713"/>
            <a:ext cx="366364" cy="333534"/>
            <a:chOff x="-61354875" y="3751050"/>
            <a:chExt cx="316650" cy="288275"/>
          </a:xfrm>
        </p:grpSpPr>
        <p:sp>
          <p:nvSpPr>
            <p:cNvPr id="5539" name="Google Shape;5539;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0" name="Google Shape;5540;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1" name="Google Shape;5541;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42" name="Google Shape;5542;p65"/>
          <p:cNvGrpSpPr/>
          <p:nvPr/>
        </p:nvGrpSpPr>
        <p:grpSpPr>
          <a:xfrm>
            <a:off x="1716514" y="3650352"/>
            <a:ext cx="366364" cy="367290"/>
            <a:chOff x="-61354875" y="4101525"/>
            <a:chExt cx="316650" cy="317450"/>
          </a:xfrm>
        </p:grpSpPr>
        <p:sp>
          <p:nvSpPr>
            <p:cNvPr id="5543" name="Google Shape;5543;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4" name="Google Shape;5544;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45" name="Google Shape;5545;p65"/>
          <p:cNvGrpSpPr/>
          <p:nvPr/>
        </p:nvGrpSpPr>
        <p:grpSpPr>
          <a:xfrm>
            <a:off x="3932949" y="2742228"/>
            <a:ext cx="368157" cy="365699"/>
            <a:chOff x="-59470075" y="3308975"/>
            <a:chExt cx="318200" cy="316075"/>
          </a:xfrm>
        </p:grpSpPr>
        <p:sp>
          <p:nvSpPr>
            <p:cNvPr id="5546" name="Google Shape;5546;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7" name="Google Shape;5547;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8" name="Google Shape;5548;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9" name="Google Shape;5549;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0" name="Google Shape;5550;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1" name="Google Shape;5551;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2" name="Google Shape;5552;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3" name="Google Shape;5553;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4" name="Google Shape;5554;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55" name="Google Shape;5555;p65"/>
          <p:cNvGrpSpPr/>
          <p:nvPr/>
        </p:nvGrpSpPr>
        <p:grpSpPr>
          <a:xfrm>
            <a:off x="1278379" y="1377933"/>
            <a:ext cx="367261" cy="364686"/>
            <a:chOff x="-64781025" y="3361050"/>
            <a:chExt cx="317425" cy="315200"/>
          </a:xfrm>
        </p:grpSpPr>
        <p:sp>
          <p:nvSpPr>
            <p:cNvPr id="5556" name="Google Shape;5556;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7" name="Google Shape;5557;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8" name="Google Shape;5558;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9" name="Google Shape;5559;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560" name="Google Shape;5560;p6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1" name="Google Shape;5561;p6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2" name="Google Shape;5562;p6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563" name="Google Shape;5563;p65"/>
          <p:cNvGrpSpPr/>
          <p:nvPr/>
        </p:nvGrpSpPr>
        <p:grpSpPr>
          <a:xfrm>
            <a:off x="3482779" y="1819372"/>
            <a:ext cx="382765" cy="367810"/>
            <a:chOff x="-62890750" y="3747425"/>
            <a:chExt cx="330825" cy="317900"/>
          </a:xfrm>
        </p:grpSpPr>
        <p:sp>
          <p:nvSpPr>
            <p:cNvPr id="5564" name="Google Shape;5564;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5" name="Google Shape;5565;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6" name="Google Shape;5566;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7" name="Google Shape;5567;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8" name="Google Shape;5568;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9" name="Google Shape;5569;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0" name="Google Shape;5570;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1" name="Google Shape;5571;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2" name="Google Shape;5572;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3" name="Google Shape;5573;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4" name="Google Shape;5574;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5" name="Google Shape;5575;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6" name="Google Shape;5576;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7" name="Google Shape;5577;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78" name="Google Shape;5578;p65"/>
          <p:cNvGrpSpPr/>
          <p:nvPr/>
        </p:nvGrpSpPr>
        <p:grpSpPr>
          <a:xfrm>
            <a:off x="3490531" y="2249009"/>
            <a:ext cx="367261" cy="366364"/>
            <a:chOff x="-62884425" y="4111775"/>
            <a:chExt cx="317425" cy="316650"/>
          </a:xfrm>
        </p:grpSpPr>
        <p:sp>
          <p:nvSpPr>
            <p:cNvPr id="5579" name="Google Shape;5579;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0" name="Google Shape;5580;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81" name="Google Shape;5581;p65"/>
          <p:cNvGrpSpPr/>
          <p:nvPr/>
        </p:nvGrpSpPr>
        <p:grpSpPr>
          <a:xfrm>
            <a:off x="2163165" y="2745078"/>
            <a:ext cx="365438" cy="360001"/>
            <a:chOff x="-60991775" y="3376900"/>
            <a:chExt cx="315850" cy="311150"/>
          </a:xfrm>
        </p:grpSpPr>
        <p:sp>
          <p:nvSpPr>
            <p:cNvPr id="5582" name="Google Shape;5582;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3" name="Google Shape;5583;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4" name="Google Shape;5584;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85" name="Google Shape;5585;p65"/>
          <p:cNvGrpSpPr/>
          <p:nvPr/>
        </p:nvGrpSpPr>
        <p:grpSpPr>
          <a:xfrm>
            <a:off x="2162702" y="3195942"/>
            <a:ext cx="366364" cy="359075"/>
            <a:chOff x="-60988625" y="3740800"/>
            <a:chExt cx="316650" cy="310350"/>
          </a:xfrm>
        </p:grpSpPr>
        <p:sp>
          <p:nvSpPr>
            <p:cNvPr id="5586" name="Google Shape;5586;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7" name="Google Shape;5587;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8" name="Google Shape;5588;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89" name="Google Shape;5589;p65"/>
          <p:cNvGrpSpPr/>
          <p:nvPr/>
        </p:nvGrpSpPr>
        <p:grpSpPr>
          <a:xfrm>
            <a:off x="2162702" y="3651393"/>
            <a:ext cx="366364" cy="365207"/>
            <a:chOff x="-60987850" y="4100950"/>
            <a:chExt cx="316650" cy="315650"/>
          </a:xfrm>
        </p:grpSpPr>
        <p:sp>
          <p:nvSpPr>
            <p:cNvPr id="5590" name="Google Shape;5590;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1" name="Google Shape;5591;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2" name="Google Shape;5592;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3" name="Google Shape;5593;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4" name="Google Shape;5594;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95" name="Google Shape;5595;p65"/>
          <p:cNvGrpSpPr/>
          <p:nvPr/>
        </p:nvGrpSpPr>
        <p:grpSpPr>
          <a:xfrm>
            <a:off x="3932486" y="3196853"/>
            <a:ext cx="369083" cy="357253"/>
            <a:chOff x="-59447250" y="3706150"/>
            <a:chExt cx="319000" cy="308775"/>
          </a:xfrm>
        </p:grpSpPr>
        <p:sp>
          <p:nvSpPr>
            <p:cNvPr id="5596" name="Google Shape;5596;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7" name="Google Shape;5597;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8" name="Google Shape;5598;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9" name="Google Shape;5599;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00" name="Google Shape;5600;p65"/>
          <p:cNvGrpSpPr/>
          <p:nvPr/>
        </p:nvGrpSpPr>
        <p:grpSpPr>
          <a:xfrm>
            <a:off x="1721214" y="1378164"/>
            <a:ext cx="368186" cy="364224"/>
            <a:chOff x="-64406125" y="3362225"/>
            <a:chExt cx="318225" cy="314800"/>
          </a:xfrm>
        </p:grpSpPr>
        <p:sp>
          <p:nvSpPr>
            <p:cNvPr id="5601" name="Google Shape;5601;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2" name="Google Shape;5602;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03" name="Google Shape;5603;p6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04" name="Google Shape;5604;p65"/>
          <p:cNvGrpSpPr/>
          <p:nvPr/>
        </p:nvGrpSpPr>
        <p:grpSpPr>
          <a:xfrm>
            <a:off x="1721677" y="2249009"/>
            <a:ext cx="367261" cy="366364"/>
            <a:chOff x="-64410850" y="4094450"/>
            <a:chExt cx="317425" cy="316650"/>
          </a:xfrm>
        </p:grpSpPr>
        <p:sp>
          <p:nvSpPr>
            <p:cNvPr id="5605" name="Google Shape;5605;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6" name="Google Shape;5606;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7" name="Google Shape;5607;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08" name="Google Shape;5608;p6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09" name="Google Shape;5609;p65"/>
          <p:cNvGrpSpPr/>
          <p:nvPr/>
        </p:nvGrpSpPr>
        <p:grpSpPr>
          <a:xfrm>
            <a:off x="3943225" y="1819083"/>
            <a:ext cx="365467" cy="368389"/>
            <a:chOff x="-62516625" y="3743175"/>
            <a:chExt cx="315875" cy="318400"/>
          </a:xfrm>
        </p:grpSpPr>
        <p:sp>
          <p:nvSpPr>
            <p:cNvPr id="5610" name="Google Shape;5610;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1" name="Google Shape;5611;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12" name="Google Shape;5612;p65"/>
          <p:cNvGrpSpPr/>
          <p:nvPr/>
        </p:nvGrpSpPr>
        <p:grpSpPr>
          <a:xfrm>
            <a:off x="3950065" y="2269054"/>
            <a:ext cx="351786" cy="326274"/>
            <a:chOff x="-62511900" y="4129100"/>
            <a:chExt cx="304050" cy="282000"/>
          </a:xfrm>
        </p:grpSpPr>
        <p:sp>
          <p:nvSpPr>
            <p:cNvPr id="5613" name="Google Shape;5613;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4" name="Google Shape;5614;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5" name="Google Shape;5615;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6" name="Google Shape;5616;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7" name="Google Shape;5617;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18" name="Google Shape;5618;p65"/>
          <p:cNvGrpSpPr/>
          <p:nvPr/>
        </p:nvGrpSpPr>
        <p:grpSpPr>
          <a:xfrm>
            <a:off x="2628187" y="2741448"/>
            <a:ext cx="310770" cy="367261"/>
            <a:chOff x="-60597975" y="3367475"/>
            <a:chExt cx="268600" cy="317425"/>
          </a:xfrm>
        </p:grpSpPr>
        <p:sp>
          <p:nvSpPr>
            <p:cNvPr id="5619" name="Google Shape;5619;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0" name="Google Shape;5620;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1" name="Google Shape;5621;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2" name="Google Shape;5622;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3" name="Google Shape;5623;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24" name="Google Shape;5624;p6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25" name="Google Shape;5625;p65"/>
          <p:cNvGrpSpPr/>
          <p:nvPr/>
        </p:nvGrpSpPr>
        <p:grpSpPr>
          <a:xfrm>
            <a:off x="2600390" y="3702764"/>
            <a:ext cx="366364" cy="262465"/>
            <a:chOff x="-60621600" y="4145650"/>
            <a:chExt cx="316650" cy="226850"/>
          </a:xfrm>
        </p:grpSpPr>
        <p:sp>
          <p:nvSpPr>
            <p:cNvPr id="5626" name="Google Shape;5626;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7" name="Google Shape;5627;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8" name="Google Shape;5628;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29" name="Google Shape;5629;p65"/>
          <p:cNvGrpSpPr/>
          <p:nvPr/>
        </p:nvGrpSpPr>
        <p:grpSpPr>
          <a:xfrm>
            <a:off x="3937042" y="3651263"/>
            <a:ext cx="359972" cy="365467"/>
            <a:chOff x="-59400775" y="4084200"/>
            <a:chExt cx="311125" cy="315875"/>
          </a:xfrm>
        </p:grpSpPr>
        <p:sp>
          <p:nvSpPr>
            <p:cNvPr id="5630" name="Google Shape;5630;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1" name="Google Shape;5631;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2" name="Google Shape;5632;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3" name="Google Shape;5633;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4" name="Google Shape;5634;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5" name="Google Shape;5635;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36" name="Google Shape;5636;p65"/>
          <p:cNvGrpSpPr/>
          <p:nvPr/>
        </p:nvGrpSpPr>
        <p:grpSpPr>
          <a:xfrm>
            <a:off x="2161136" y="1377094"/>
            <a:ext cx="365438" cy="366364"/>
            <a:chOff x="-64044600" y="3360375"/>
            <a:chExt cx="315850" cy="316650"/>
          </a:xfrm>
        </p:grpSpPr>
        <p:sp>
          <p:nvSpPr>
            <p:cNvPr id="5637" name="Google Shape;5637;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8" name="Google Shape;5638;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9" name="Google Shape;5639;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40" name="Google Shape;5640;p65"/>
          <p:cNvGrpSpPr/>
          <p:nvPr/>
        </p:nvGrpSpPr>
        <p:grpSpPr>
          <a:xfrm>
            <a:off x="2187559" y="1819647"/>
            <a:ext cx="312592" cy="367261"/>
            <a:chOff x="-64022550" y="3727425"/>
            <a:chExt cx="270175" cy="317425"/>
          </a:xfrm>
        </p:grpSpPr>
        <p:sp>
          <p:nvSpPr>
            <p:cNvPr id="5641" name="Google Shape;5641;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2" name="Google Shape;5642;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3" name="Google Shape;5643;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44" name="Google Shape;5644;p65"/>
          <p:cNvGrpSpPr/>
          <p:nvPr/>
        </p:nvGrpSpPr>
        <p:grpSpPr>
          <a:xfrm>
            <a:off x="2211697" y="2248547"/>
            <a:ext cx="264317" cy="367290"/>
            <a:chOff x="-64001300" y="4093650"/>
            <a:chExt cx="228450" cy="317450"/>
          </a:xfrm>
        </p:grpSpPr>
        <p:sp>
          <p:nvSpPr>
            <p:cNvPr id="5645" name="Google Shape;5645;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6" name="Google Shape;5646;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7" name="Google Shape;5647;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8" name="Google Shape;5648;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49" name="Google Shape;5649;p65"/>
          <p:cNvGrpSpPr/>
          <p:nvPr/>
        </p:nvGrpSpPr>
        <p:grpSpPr>
          <a:xfrm>
            <a:off x="830701" y="2741838"/>
            <a:ext cx="359972" cy="366480"/>
            <a:chOff x="-62148800" y="3377700"/>
            <a:chExt cx="311125" cy="316750"/>
          </a:xfrm>
        </p:grpSpPr>
        <p:sp>
          <p:nvSpPr>
            <p:cNvPr id="5650" name="Google Shape;5650;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1" name="Google Shape;5651;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52" name="Google Shape;5652;p65"/>
          <p:cNvGrpSpPr/>
          <p:nvPr/>
        </p:nvGrpSpPr>
        <p:grpSpPr>
          <a:xfrm>
            <a:off x="826608" y="3191835"/>
            <a:ext cx="368157" cy="367290"/>
            <a:chOff x="-62154300" y="3743950"/>
            <a:chExt cx="318200" cy="317450"/>
          </a:xfrm>
        </p:grpSpPr>
        <p:sp>
          <p:nvSpPr>
            <p:cNvPr id="5653" name="Google Shape;5653;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4" name="Google Shape;5654;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55" name="Google Shape;5655;p65"/>
          <p:cNvGrpSpPr/>
          <p:nvPr/>
        </p:nvGrpSpPr>
        <p:grpSpPr>
          <a:xfrm>
            <a:off x="826594" y="3650815"/>
            <a:ext cx="368186" cy="366364"/>
            <a:chOff x="-62151950" y="4111775"/>
            <a:chExt cx="318225" cy="316650"/>
          </a:xfrm>
        </p:grpSpPr>
        <p:sp>
          <p:nvSpPr>
            <p:cNvPr id="5656" name="Google Shape;5656;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7" name="Google Shape;5657;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8" name="Google Shape;5658;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9" name="Google Shape;5659;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60" name="Google Shape;5660;p65"/>
          <p:cNvGrpSpPr/>
          <p:nvPr/>
        </p:nvGrpSpPr>
        <p:grpSpPr>
          <a:xfrm>
            <a:off x="3045218" y="2741361"/>
            <a:ext cx="368157" cy="367434"/>
            <a:chOff x="-60254550" y="3367325"/>
            <a:chExt cx="318200" cy="317575"/>
          </a:xfrm>
        </p:grpSpPr>
        <p:sp>
          <p:nvSpPr>
            <p:cNvPr id="5661" name="Google Shape;5661;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2" name="Google Shape;5662;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3" name="Google Shape;5663;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4" name="Google Shape;5664;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65" name="Google Shape;5665;p65"/>
          <p:cNvGrpSpPr/>
          <p:nvPr/>
        </p:nvGrpSpPr>
        <p:grpSpPr>
          <a:xfrm>
            <a:off x="3046115" y="3192355"/>
            <a:ext cx="366364" cy="366248"/>
            <a:chOff x="-60255350" y="3733825"/>
            <a:chExt cx="316650" cy="316550"/>
          </a:xfrm>
        </p:grpSpPr>
        <p:sp>
          <p:nvSpPr>
            <p:cNvPr id="5666" name="Google Shape;5666;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7" name="Google Shape;5667;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8" name="Google Shape;5668;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9" name="Google Shape;5669;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0" name="Google Shape;5670;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1" name="Google Shape;5671;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2" name="Google Shape;5672;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73" name="Google Shape;5673;p65"/>
          <p:cNvGrpSpPr/>
          <p:nvPr/>
        </p:nvGrpSpPr>
        <p:grpSpPr>
          <a:xfrm>
            <a:off x="3073912" y="3651263"/>
            <a:ext cx="310770" cy="365467"/>
            <a:chOff x="-60232500" y="4101525"/>
            <a:chExt cx="268600" cy="315875"/>
          </a:xfrm>
        </p:grpSpPr>
        <p:sp>
          <p:nvSpPr>
            <p:cNvPr id="5674" name="Google Shape;5674;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5" name="Google Shape;5675;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76" name="Google Shape;5676;p6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77" name="Google Shape;5677;p65"/>
          <p:cNvGrpSpPr/>
          <p:nvPr/>
        </p:nvGrpSpPr>
        <p:grpSpPr>
          <a:xfrm>
            <a:off x="2606912" y="1377094"/>
            <a:ext cx="368186" cy="366364"/>
            <a:chOff x="-63679950" y="3360375"/>
            <a:chExt cx="318225" cy="316650"/>
          </a:xfrm>
        </p:grpSpPr>
        <p:sp>
          <p:nvSpPr>
            <p:cNvPr id="5678" name="Google Shape;5678;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9" name="Google Shape;5679;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0" name="Google Shape;5680;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1" name="Google Shape;5681;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82" name="Google Shape;5682;p6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83" name="Google Shape;5683;p65"/>
          <p:cNvGrpSpPr/>
          <p:nvPr/>
        </p:nvGrpSpPr>
        <p:grpSpPr>
          <a:xfrm>
            <a:off x="2605539" y="2248431"/>
            <a:ext cx="370934" cy="367521"/>
            <a:chOff x="-63679950" y="4093450"/>
            <a:chExt cx="320600" cy="317650"/>
          </a:xfrm>
        </p:grpSpPr>
        <p:sp>
          <p:nvSpPr>
            <p:cNvPr id="5684" name="Google Shape;5684;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5" name="Google Shape;5685;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6" name="Google Shape;5686;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87" name="Google Shape;5687;p65"/>
          <p:cNvGrpSpPr/>
          <p:nvPr/>
        </p:nvGrpSpPr>
        <p:grpSpPr>
          <a:xfrm>
            <a:off x="1265656" y="2741433"/>
            <a:ext cx="366364" cy="367290"/>
            <a:chOff x="-61784125" y="3377700"/>
            <a:chExt cx="316650" cy="317450"/>
          </a:xfrm>
        </p:grpSpPr>
        <p:sp>
          <p:nvSpPr>
            <p:cNvPr id="5688" name="Google Shape;5688;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9" name="Google Shape;5689;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0" name="Google Shape;5690;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1" name="Google Shape;5691;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2" name="Google Shape;5692;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3" name="Google Shape;5693;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4" name="Google Shape;5694;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95" name="Google Shape;5695;p65"/>
          <p:cNvGrpSpPr/>
          <p:nvPr/>
        </p:nvGrpSpPr>
        <p:grpSpPr>
          <a:xfrm>
            <a:off x="1265656" y="3191835"/>
            <a:ext cx="366364" cy="367290"/>
            <a:chOff x="-61783350" y="3743950"/>
            <a:chExt cx="316650" cy="317450"/>
          </a:xfrm>
        </p:grpSpPr>
        <p:sp>
          <p:nvSpPr>
            <p:cNvPr id="5696" name="Google Shape;5696;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7" name="Google Shape;5697;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98" name="Google Shape;5698;p6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9" name="Google Shape;5699;p6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0" name="Google Shape;5700;p6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701" name="Google Shape;5701;p65"/>
          <p:cNvGrpSpPr/>
          <p:nvPr/>
        </p:nvGrpSpPr>
        <p:grpSpPr>
          <a:xfrm>
            <a:off x="3487080" y="3651668"/>
            <a:ext cx="369112" cy="364657"/>
            <a:chOff x="-59869425" y="4102225"/>
            <a:chExt cx="319025" cy="315175"/>
          </a:xfrm>
        </p:grpSpPr>
        <p:sp>
          <p:nvSpPr>
            <p:cNvPr id="5702" name="Google Shape;5702;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3" name="Google Shape;5703;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4" name="Google Shape;5704;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5" name="Google Shape;5705;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06" name="Google Shape;5706;p65"/>
          <p:cNvGrpSpPr/>
          <p:nvPr/>
        </p:nvGrpSpPr>
        <p:grpSpPr>
          <a:xfrm>
            <a:off x="2605883" y="4120490"/>
            <a:ext cx="366364" cy="365467"/>
            <a:chOff x="-59029025" y="3711650"/>
            <a:chExt cx="316650" cy="315875"/>
          </a:xfrm>
        </p:grpSpPr>
        <p:sp>
          <p:nvSpPr>
            <p:cNvPr id="5707" name="Google Shape;5707;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8" name="Google Shape;5708;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9" name="Google Shape;5709;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0" name="Google Shape;5710;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1" name="Google Shape;5711;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2" name="Google Shape;5712;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3" name="Google Shape;5713;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14" name="Google Shape;5714;p65"/>
          <p:cNvGrpSpPr/>
          <p:nvPr/>
        </p:nvGrpSpPr>
        <p:grpSpPr>
          <a:xfrm>
            <a:off x="4841373" y="1398014"/>
            <a:ext cx="351940" cy="348188"/>
            <a:chOff x="581525" y="3254850"/>
            <a:chExt cx="297750" cy="294575"/>
          </a:xfrm>
        </p:grpSpPr>
        <p:sp>
          <p:nvSpPr>
            <p:cNvPr id="5715" name="Google Shape;5715;p6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6" name="Google Shape;5716;p6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7" name="Google Shape;5717;p6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18" name="Google Shape;5718;p65"/>
          <p:cNvGrpSpPr/>
          <p:nvPr/>
        </p:nvGrpSpPr>
        <p:grpSpPr>
          <a:xfrm>
            <a:off x="4840442" y="1836950"/>
            <a:ext cx="353802" cy="351497"/>
            <a:chOff x="580725" y="3617925"/>
            <a:chExt cx="299325" cy="297375"/>
          </a:xfrm>
        </p:grpSpPr>
        <p:sp>
          <p:nvSpPr>
            <p:cNvPr id="5719" name="Google Shape;5719;p6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0" name="Google Shape;5720;p6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1" name="Google Shape;5721;p6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2" name="Google Shape;5722;p6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3" name="Google Shape;5723;p6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24" name="Google Shape;5724;p65"/>
          <p:cNvGrpSpPr/>
          <p:nvPr/>
        </p:nvGrpSpPr>
        <p:grpSpPr>
          <a:xfrm>
            <a:off x="4842304" y="2284140"/>
            <a:ext cx="350079" cy="350079"/>
            <a:chOff x="583100" y="3982600"/>
            <a:chExt cx="296175" cy="296175"/>
          </a:xfrm>
        </p:grpSpPr>
        <p:sp>
          <p:nvSpPr>
            <p:cNvPr id="5725" name="Google Shape;5725;p6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6" name="Google Shape;5726;p6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7" name="Google Shape;5727;p6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8" name="Google Shape;5728;p6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9" name="Google Shape;5729;p6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0" name="Google Shape;5730;p6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1" name="Google Shape;5731;p6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32" name="Google Shape;5732;p65"/>
          <p:cNvGrpSpPr/>
          <p:nvPr/>
        </p:nvGrpSpPr>
        <p:grpSpPr>
          <a:xfrm>
            <a:off x="7074918" y="1397764"/>
            <a:ext cx="307231" cy="348690"/>
            <a:chOff x="2423775" y="3226875"/>
            <a:chExt cx="259925" cy="295000"/>
          </a:xfrm>
        </p:grpSpPr>
        <p:sp>
          <p:nvSpPr>
            <p:cNvPr id="5733" name="Google Shape;5733;p6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4" name="Google Shape;5734;p6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5" name="Google Shape;5735;p6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36" name="Google Shape;5736;p65"/>
          <p:cNvGrpSpPr/>
          <p:nvPr/>
        </p:nvGrpSpPr>
        <p:grpSpPr>
          <a:xfrm>
            <a:off x="7052106" y="1839049"/>
            <a:ext cx="352857" cy="347301"/>
            <a:chOff x="2404875" y="3592725"/>
            <a:chExt cx="298525" cy="293825"/>
          </a:xfrm>
        </p:grpSpPr>
        <p:sp>
          <p:nvSpPr>
            <p:cNvPr id="5737" name="Google Shape;5737;p6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8" name="Google Shape;5738;p6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9" name="Google Shape;5739;p6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40" name="Google Shape;5740;p65"/>
          <p:cNvGrpSpPr/>
          <p:nvPr/>
        </p:nvGrpSpPr>
        <p:grpSpPr>
          <a:xfrm>
            <a:off x="7053036" y="2284614"/>
            <a:ext cx="350995" cy="349133"/>
            <a:chOff x="2404875" y="3955825"/>
            <a:chExt cx="296950" cy="295375"/>
          </a:xfrm>
        </p:grpSpPr>
        <p:sp>
          <p:nvSpPr>
            <p:cNvPr id="5741" name="Google Shape;5741;p6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2" name="Google Shape;5742;p6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3" name="Google Shape;5743;p6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4" name="Google Shape;5744;p6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45" name="Google Shape;5745;p65"/>
          <p:cNvGrpSpPr/>
          <p:nvPr/>
        </p:nvGrpSpPr>
        <p:grpSpPr>
          <a:xfrm>
            <a:off x="5747016" y="2748808"/>
            <a:ext cx="349163" cy="350079"/>
            <a:chOff x="4263650" y="3235150"/>
            <a:chExt cx="295400" cy="296175"/>
          </a:xfrm>
        </p:grpSpPr>
        <p:sp>
          <p:nvSpPr>
            <p:cNvPr id="5746" name="Google Shape;5746;p6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7" name="Google Shape;5747;p6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8" name="Google Shape;5748;p6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9" name="Google Shape;5749;p6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0" name="Google Shape;5750;p6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51" name="Google Shape;5751;p65"/>
          <p:cNvGrpSpPr/>
          <p:nvPr/>
        </p:nvGrpSpPr>
        <p:grpSpPr>
          <a:xfrm>
            <a:off x="5744696" y="3207969"/>
            <a:ext cx="353802" cy="327739"/>
            <a:chOff x="4266025" y="3609275"/>
            <a:chExt cx="299325" cy="277275"/>
          </a:xfrm>
        </p:grpSpPr>
        <p:sp>
          <p:nvSpPr>
            <p:cNvPr id="5752" name="Google Shape;5752;p6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3" name="Google Shape;5753;p6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54" name="Google Shape;5754;p65"/>
          <p:cNvGrpSpPr/>
          <p:nvPr/>
        </p:nvGrpSpPr>
        <p:grpSpPr>
          <a:xfrm>
            <a:off x="5745154" y="3673356"/>
            <a:ext cx="352886" cy="349133"/>
            <a:chOff x="4263650" y="3963700"/>
            <a:chExt cx="298550" cy="295375"/>
          </a:xfrm>
        </p:grpSpPr>
        <p:sp>
          <p:nvSpPr>
            <p:cNvPr id="5755" name="Google Shape;5755;p6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6" name="Google Shape;5756;p6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7" name="Google Shape;5757;p6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8" name="Google Shape;5758;p6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9" name="Google Shape;5759;p6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0" name="Google Shape;5760;p6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1" name="Google Shape;5761;p6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62" name="Google Shape;5762;p65"/>
          <p:cNvGrpSpPr/>
          <p:nvPr/>
        </p:nvGrpSpPr>
        <p:grpSpPr>
          <a:xfrm>
            <a:off x="8023491" y="2748809"/>
            <a:ext cx="226264" cy="350079"/>
            <a:chOff x="6164975" y="3211525"/>
            <a:chExt cx="191425" cy="296175"/>
          </a:xfrm>
        </p:grpSpPr>
        <p:sp>
          <p:nvSpPr>
            <p:cNvPr id="5763" name="Google Shape;5763;p6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4" name="Google Shape;5764;p6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5" name="Google Shape;5765;p6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6" name="Google Shape;5766;p6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7" name="Google Shape;5767;p6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8" name="Google Shape;5768;p6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9" name="Google Shape;5769;p6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70" name="Google Shape;5770;p65"/>
          <p:cNvGrpSpPr/>
          <p:nvPr/>
        </p:nvGrpSpPr>
        <p:grpSpPr>
          <a:xfrm>
            <a:off x="5285528" y="1397084"/>
            <a:ext cx="352886" cy="350049"/>
            <a:chOff x="946175" y="3253275"/>
            <a:chExt cx="298550" cy="296150"/>
          </a:xfrm>
        </p:grpSpPr>
        <p:sp>
          <p:nvSpPr>
            <p:cNvPr id="5771" name="Google Shape;5771;p6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2" name="Google Shape;5772;p6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3" name="Google Shape;5773;p6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4" name="Google Shape;5774;p6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5" name="Google Shape;5775;p6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76" name="Google Shape;5776;p65"/>
          <p:cNvGrpSpPr/>
          <p:nvPr/>
        </p:nvGrpSpPr>
        <p:grpSpPr>
          <a:xfrm>
            <a:off x="5286459" y="1839048"/>
            <a:ext cx="351024" cy="347301"/>
            <a:chOff x="946175" y="3619500"/>
            <a:chExt cx="296975" cy="293825"/>
          </a:xfrm>
        </p:grpSpPr>
        <p:sp>
          <p:nvSpPr>
            <p:cNvPr id="5777" name="Google Shape;5777;p6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8" name="Google Shape;5778;p6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9" name="Google Shape;5779;p6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0" name="Google Shape;5780;p6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1" name="Google Shape;5781;p6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2" name="Google Shape;5782;p6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83" name="Google Shape;5783;p65"/>
          <p:cNvGrpSpPr/>
          <p:nvPr/>
        </p:nvGrpSpPr>
        <p:grpSpPr>
          <a:xfrm>
            <a:off x="5286001" y="2283682"/>
            <a:ext cx="351940" cy="350995"/>
            <a:chOff x="944600" y="3981825"/>
            <a:chExt cx="297750" cy="296950"/>
          </a:xfrm>
        </p:grpSpPr>
        <p:sp>
          <p:nvSpPr>
            <p:cNvPr id="5784" name="Google Shape;5784;p6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5" name="Google Shape;5785;p6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6" name="Google Shape;5786;p6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7" name="Google Shape;5787;p6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88" name="Google Shape;5788;p65"/>
          <p:cNvGrpSpPr/>
          <p:nvPr/>
        </p:nvGrpSpPr>
        <p:grpSpPr>
          <a:xfrm>
            <a:off x="7502937" y="1397542"/>
            <a:ext cx="350079" cy="349133"/>
            <a:chOff x="2768750" y="3227275"/>
            <a:chExt cx="296175" cy="295375"/>
          </a:xfrm>
        </p:grpSpPr>
        <p:sp>
          <p:nvSpPr>
            <p:cNvPr id="5789" name="Google Shape;5789;p6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0" name="Google Shape;5790;p6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1" name="Google Shape;5791;p6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2" name="Google Shape;5792;p6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3" name="Google Shape;5793;p6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4" name="Google Shape;5794;p6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5" name="Google Shape;5795;p6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6" name="Google Shape;5796;p6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97" name="Google Shape;5797;p65"/>
          <p:cNvGrpSpPr/>
          <p:nvPr/>
        </p:nvGrpSpPr>
        <p:grpSpPr>
          <a:xfrm>
            <a:off x="7523888" y="1838414"/>
            <a:ext cx="308177" cy="348572"/>
            <a:chOff x="2786075" y="3591800"/>
            <a:chExt cx="260725" cy="294900"/>
          </a:xfrm>
        </p:grpSpPr>
        <p:sp>
          <p:nvSpPr>
            <p:cNvPr id="5798" name="Google Shape;5798;p6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9" name="Google Shape;5799;p6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0" name="Google Shape;5800;p6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1" name="Google Shape;5801;p6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2" name="Google Shape;5802;p6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03" name="Google Shape;5803;p65"/>
          <p:cNvGrpSpPr/>
          <p:nvPr/>
        </p:nvGrpSpPr>
        <p:grpSpPr>
          <a:xfrm>
            <a:off x="7564387" y="2284141"/>
            <a:ext cx="227180" cy="350079"/>
            <a:chOff x="2819150" y="3955025"/>
            <a:chExt cx="192200" cy="296175"/>
          </a:xfrm>
        </p:grpSpPr>
        <p:sp>
          <p:nvSpPr>
            <p:cNvPr id="5804" name="Google Shape;5804;p6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5" name="Google Shape;5805;p6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6" name="Google Shape;5806;p6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7" name="Google Shape;5807;p6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08" name="Google Shape;5808;p65"/>
          <p:cNvGrpSpPr/>
          <p:nvPr/>
        </p:nvGrpSpPr>
        <p:grpSpPr>
          <a:xfrm>
            <a:off x="6188160" y="2749739"/>
            <a:ext cx="349133" cy="348217"/>
            <a:chOff x="4629125" y="3235150"/>
            <a:chExt cx="295375" cy="294600"/>
          </a:xfrm>
        </p:grpSpPr>
        <p:sp>
          <p:nvSpPr>
            <p:cNvPr id="5809" name="Google Shape;5809;p6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0" name="Google Shape;5810;p6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1" name="Google Shape;5811;p6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2" name="Google Shape;5812;p6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3" name="Google Shape;5813;p6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14" name="Google Shape;5814;p65"/>
          <p:cNvGrpSpPr/>
          <p:nvPr/>
        </p:nvGrpSpPr>
        <p:grpSpPr>
          <a:xfrm>
            <a:off x="6188145" y="3197272"/>
            <a:ext cx="349163" cy="349133"/>
            <a:chOff x="4628325" y="3599825"/>
            <a:chExt cx="295400" cy="295375"/>
          </a:xfrm>
        </p:grpSpPr>
        <p:sp>
          <p:nvSpPr>
            <p:cNvPr id="5815" name="Google Shape;5815;p6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6" name="Google Shape;5816;p6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7" name="Google Shape;5817;p6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8" name="Google Shape;5818;p6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9" name="Google Shape;5819;p6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0" name="Google Shape;5820;p6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1" name="Google Shape;5821;p6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2" name="Google Shape;5822;p6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3" name="Google Shape;5823;p6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4" name="Google Shape;5824;p6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5" name="Google Shape;5825;p6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6" name="Google Shape;5826;p6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27" name="Google Shape;5827;p65"/>
          <p:cNvGrpSpPr/>
          <p:nvPr/>
        </p:nvGrpSpPr>
        <p:grpSpPr>
          <a:xfrm>
            <a:off x="6209096" y="3672883"/>
            <a:ext cx="307261" cy="350079"/>
            <a:chOff x="4645650" y="3962900"/>
            <a:chExt cx="259950" cy="296175"/>
          </a:xfrm>
        </p:grpSpPr>
        <p:sp>
          <p:nvSpPr>
            <p:cNvPr id="5828" name="Google Shape;5828;p6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9" name="Google Shape;5829;p6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0" name="Google Shape;5830;p6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1" name="Google Shape;5831;p6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2" name="Google Shape;5832;p6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3" name="Google Shape;5833;p6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34" name="Google Shape;5834;p65"/>
          <p:cNvGrpSpPr/>
          <p:nvPr/>
        </p:nvGrpSpPr>
        <p:grpSpPr>
          <a:xfrm>
            <a:off x="7962056" y="3197745"/>
            <a:ext cx="349133" cy="348188"/>
            <a:chOff x="6143725" y="3582500"/>
            <a:chExt cx="295375" cy="294575"/>
          </a:xfrm>
        </p:grpSpPr>
        <p:sp>
          <p:nvSpPr>
            <p:cNvPr id="5835" name="Google Shape;5835;p6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6" name="Google Shape;5836;p6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7" name="Google Shape;5837;p6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8" name="Google Shape;5838;p6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9" name="Google Shape;5839;p6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0" name="Google Shape;5840;p6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1" name="Google Shape;5841;p6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42" name="Google Shape;5842;p65"/>
          <p:cNvGrpSpPr/>
          <p:nvPr/>
        </p:nvGrpSpPr>
        <p:grpSpPr>
          <a:xfrm>
            <a:off x="5730883" y="1397084"/>
            <a:ext cx="350995" cy="350049"/>
            <a:chOff x="1310075" y="3253275"/>
            <a:chExt cx="296950" cy="296150"/>
          </a:xfrm>
        </p:grpSpPr>
        <p:sp>
          <p:nvSpPr>
            <p:cNvPr id="5843" name="Google Shape;5843;p6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4" name="Google Shape;5844;p6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5" name="Google Shape;5845;p6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846" name="Google Shape;5846;p6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847" name="Google Shape;5847;p65"/>
          <p:cNvGrpSpPr/>
          <p:nvPr/>
        </p:nvGrpSpPr>
        <p:grpSpPr>
          <a:xfrm>
            <a:off x="5730410" y="2283343"/>
            <a:ext cx="351941" cy="351675"/>
            <a:chOff x="1310075" y="3980250"/>
            <a:chExt cx="297750" cy="297525"/>
          </a:xfrm>
        </p:grpSpPr>
        <p:sp>
          <p:nvSpPr>
            <p:cNvPr id="5848" name="Google Shape;5848;p6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9" name="Google Shape;5849;p6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0" name="Google Shape;5850;p6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1" name="Google Shape;5851;p6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52" name="Google Shape;5852;p65"/>
          <p:cNvGrpSpPr/>
          <p:nvPr/>
        </p:nvGrpSpPr>
        <p:grpSpPr>
          <a:xfrm>
            <a:off x="7995198" y="1397542"/>
            <a:ext cx="266305" cy="349133"/>
            <a:chOff x="3167275" y="3227275"/>
            <a:chExt cx="225300" cy="295375"/>
          </a:xfrm>
        </p:grpSpPr>
        <p:sp>
          <p:nvSpPr>
            <p:cNvPr id="5853" name="Google Shape;5853;p6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4" name="Google Shape;5854;p6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5" name="Google Shape;5855;p6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6" name="Google Shape;5856;p6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7" name="Google Shape;5857;p6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858" name="Google Shape;5858;p6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859" name="Google Shape;5859;p65"/>
          <p:cNvGrpSpPr/>
          <p:nvPr/>
        </p:nvGrpSpPr>
        <p:grpSpPr>
          <a:xfrm>
            <a:off x="7952380" y="2284599"/>
            <a:ext cx="351940" cy="349163"/>
            <a:chOff x="3133425" y="3955025"/>
            <a:chExt cx="297750" cy="295400"/>
          </a:xfrm>
        </p:grpSpPr>
        <p:sp>
          <p:nvSpPr>
            <p:cNvPr id="5860" name="Google Shape;5860;p6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1" name="Google Shape;5861;p6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2" name="Google Shape;5862;p6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63" name="Google Shape;5863;p65"/>
          <p:cNvGrpSpPr/>
          <p:nvPr/>
        </p:nvGrpSpPr>
        <p:grpSpPr>
          <a:xfrm>
            <a:off x="6632554" y="2748187"/>
            <a:ext cx="350079" cy="351320"/>
            <a:chOff x="4991425" y="3234750"/>
            <a:chExt cx="296175" cy="297225"/>
          </a:xfrm>
        </p:grpSpPr>
        <p:sp>
          <p:nvSpPr>
            <p:cNvPr id="5864" name="Google Shape;5864;p6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5" name="Google Shape;5865;p6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6" name="Google Shape;5866;p6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7" name="Google Shape;5867;p6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8" name="Google Shape;5868;p6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9" name="Google Shape;5869;p6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70" name="Google Shape;5870;p65"/>
          <p:cNvGrpSpPr/>
          <p:nvPr/>
        </p:nvGrpSpPr>
        <p:grpSpPr>
          <a:xfrm>
            <a:off x="6632554" y="3217750"/>
            <a:ext cx="350079" cy="308177"/>
            <a:chOff x="4991425" y="3617150"/>
            <a:chExt cx="296175" cy="260725"/>
          </a:xfrm>
        </p:grpSpPr>
        <p:sp>
          <p:nvSpPr>
            <p:cNvPr id="5871" name="Google Shape;5871;p6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2" name="Google Shape;5872;p6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3" name="Google Shape;5873;p6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4" name="Google Shape;5874;p6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5" name="Google Shape;5875;p6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6" name="Google Shape;5876;p6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7" name="Google Shape;5877;p6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78" name="Google Shape;5878;p65"/>
          <p:cNvGrpSpPr/>
          <p:nvPr/>
        </p:nvGrpSpPr>
        <p:grpSpPr>
          <a:xfrm>
            <a:off x="6709827" y="3673341"/>
            <a:ext cx="195532" cy="349163"/>
            <a:chOff x="5056800" y="3962900"/>
            <a:chExt cx="165425" cy="295400"/>
          </a:xfrm>
        </p:grpSpPr>
        <p:sp>
          <p:nvSpPr>
            <p:cNvPr id="5879" name="Google Shape;5879;p6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0" name="Google Shape;5880;p6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1" name="Google Shape;5881;p6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82" name="Google Shape;5882;p65"/>
          <p:cNvGrpSpPr/>
          <p:nvPr/>
        </p:nvGrpSpPr>
        <p:grpSpPr>
          <a:xfrm>
            <a:off x="7961125" y="3673357"/>
            <a:ext cx="350995" cy="349133"/>
            <a:chOff x="6168925" y="3936925"/>
            <a:chExt cx="296950" cy="295375"/>
          </a:xfrm>
        </p:grpSpPr>
        <p:sp>
          <p:nvSpPr>
            <p:cNvPr id="5883" name="Google Shape;5883;p6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4" name="Google Shape;5884;p6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5" name="Google Shape;5885;p6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6" name="Google Shape;5886;p6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7" name="Google Shape;5887;p6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8" name="Google Shape;5888;p6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89" name="Google Shape;5889;p65"/>
          <p:cNvGrpSpPr/>
          <p:nvPr/>
        </p:nvGrpSpPr>
        <p:grpSpPr>
          <a:xfrm>
            <a:off x="6174844" y="1390429"/>
            <a:ext cx="348188" cy="349133"/>
            <a:chOff x="1674750" y="3254050"/>
            <a:chExt cx="294575" cy="295375"/>
          </a:xfrm>
        </p:grpSpPr>
        <p:sp>
          <p:nvSpPr>
            <p:cNvPr id="5890" name="Google Shape;5890;p6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1" name="Google Shape;5891;p6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2" name="Google Shape;5892;p6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93" name="Google Shape;5893;p65"/>
          <p:cNvGrpSpPr/>
          <p:nvPr/>
        </p:nvGrpSpPr>
        <p:grpSpPr>
          <a:xfrm>
            <a:off x="6189239" y="1838132"/>
            <a:ext cx="319347" cy="349133"/>
            <a:chOff x="1687350" y="3618725"/>
            <a:chExt cx="270175" cy="295375"/>
          </a:xfrm>
        </p:grpSpPr>
        <p:sp>
          <p:nvSpPr>
            <p:cNvPr id="5894" name="Google Shape;5894;p6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5" name="Google Shape;5895;p6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6" name="Google Shape;5896;p6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97" name="Google Shape;5897;p65"/>
          <p:cNvGrpSpPr/>
          <p:nvPr/>
        </p:nvGrpSpPr>
        <p:grpSpPr>
          <a:xfrm>
            <a:off x="6172942" y="2284613"/>
            <a:ext cx="351940" cy="349133"/>
            <a:chOff x="1672375" y="3982600"/>
            <a:chExt cx="297750" cy="295375"/>
          </a:xfrm>
        </p:grpSpPr>
        <p:sp>
          <p:nvSpPr>
            <p:cNvPr id="5898" name="Google Shape;5898;p6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9" name="Google Shape;5899;p6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0" name="Google Shape;5900;p6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01" name="Google Shape;5901;p65"/>
          <p:cNvGrpSpPr/>
          <p:nvPr/>
        </p:nvGrpSpPr>
        <p:grpSpPr>
          <a:xfrm>
            <a:off x="4864934" y="2748808"/>
            <a:ext cx="350079" cy="350079"/>
            <a:chOff x="3497300" y="3227275"/>
            <a:chExt cx="296175" cy="296175"/>
          </a:xfrm>
        </p:grpSpPr>
        <p:sp>
          <p:nvSpPr>
            <p:cNvPr id="5902" name="Google Shape;5902;p6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3" name="Google Shape;5903;p6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4" name="Google Shape;5904;p6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5" name="Google Shape;5905;p6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6" name="Google Shape;5906;p6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7" name="Google Shape;5907;p6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8" name="Google Shape;5908;p6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9" name="Google Shape;5909;p6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10" name="Google Shape;5910;p65"/>
          <p:cNvGrpSpPr/>
          <p:nvPr/>
        </p:nvGrpSpPr>
        <p:grpSpPr>
          <a:xfrm>
            <a:off x="4865407" y="3198203"/>
            <a:ext cx="349133" cy="347272"/>
            <a:chOff x="3497300" y="3591950"/>
            <a:chExt cx="295375" cy="293800"/>
          </a:xfrm>
        </p:grpSpPr>
        <p:sp>
          <p:nvSpPr>
            <p:cNvPr id="5911" name="Google Shape;5911;p6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2" name="Google Shape;5912;p6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3" name="Google Shape;5913;p6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4" name="Google Shape;5914;p6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5" name="Google Shape;5915;p6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6" name="Google Shape;5916;p6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7" name="Google Shape;5917;p6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8" name="Google Shape;5918;p6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19" name="Google Shape;5919;p65"/>
          <p:cNvGrpSpPr/>
          <p:nvPr/>
        </p:nvGrpSpPr>
        <p:grpSpPr>
          <a:xfrm>
            <a:off x="4865407" y="3673341"/>
            <a:ext cx="349133" cy="349163"/>
            <a:chOff x="3497300" y="3955025"/>
            <a:chExt cx="295375" cy="295400"/>
          </a:xfrm>
        </p:grpSpPr>
        <p:sp>
          <p:nvSpPr>
            <p:cNvPr id="5920" name="Google Shape;5920;p6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1" name="Google Shape;5921;p6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2" name="Google Shape;5922;p6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23" name="Google Shape;5923;p65"/>
          <p:cNvGrpSpPr/>
          <p:nvPr/>
        </p:nvGrpSpPr>
        <p:grpSpPr>
          <a:xfrm>
            <a:off x="7089979" y="2749532"/>
            <a:ext cx="327739" cy="348631"/>
            <a:chOff x="5364750" y="3235150"/>
            <a:chExt cx="277275" cy="294950"/>
          </a:xfrm>
        </p:grpSpPr>
        <p:sp>
          <p:nvSpPr>
            <p:cNvPr id="5924" name="Google Shape;5924;p6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5" name="Google Shape;5925;p6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6" name="Google Shape;5926;p6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7" name="Google Shape;5927;p6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8" name="Google Shape;5928;p6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9" name="Google Shape;5929;p6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0" name="Google Shape;5930;p6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1" name="Google Shape;5931;p6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32" name="Google Shape;5932;p65"/>
          <p:cNvGrpSpPr/>
          <p:nvPr/>
        </p:nvGrpSpPr>
        <p:grpSpPr>
          <a:xfrm>
            <a:off x="7078337" y="3195868"/>
            <a:ext cx="351024" cy="351941"/>
            <a:chOff x="5355300" y="3598250"/>
            <a:chExt cx="296975" cy="297750"/>
          </a:xfrm>
        </p:grpSpPr>
        <p:sp>
          <p:nvSpPr>
            <p:cNvPr id="5933" name="Google Shape;5933;p6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4" name="Google Shape;5934;p6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5" name="Google Shape;5935;p6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6" name="Google Shape;5936;p6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7" name="Google Shape;5937;p6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8" name="Google Shape;5938;p6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9" name="Google Shape;5939;p6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0" name="Google Shape;5940;p6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41" name="Google Shape;5941;p65"/>
          <p:cNvGrpSpPr/>
          <p:nvPr/>
        </p:nvGrpSpPr>
        <p:grpSpPr>
          <a:xfrm>
            <a:off x="7082533" y="3734790"/>
            <a:ext cx="342632" cy="226264"/>
            <a:chOff x="5358450" y="4015675"/>
            <a:chExt cx="289875" cy="191425"/>
          </a:xfrm>
        </p:grpSpPr>
        <p:sp>
          <p:nvSpPr>
            <p:cNvPr id="5942" name="Google Shape;5942;p6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3" name="Google Shape;5943;p6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4" name="Google Shape;5944;p6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5" name="Google Shape;5945;p6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46" name="Google Shape;5946;p65"/>
          <p:cNvGrpSpPr/>
          <p:nvPr/>
        </p:nvGrpSpPr>
        <p:grpSpPr>
          <a:xfrm>
            <a:off x="6209015" y="4117322"/>
            <a:ext cx="351024" cy="325464"/>
            <a:chOff x="6543825" y="3202075"/>
            <a:chExt cx="296975" cy="275350"/>
          </a:xfrm>
        </p:grpSpPr>
        <p:sp>
          <p:nvSpPr>
            <p:cNvPr id="5947" name="Google Shape;5947;p6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8" name="Google Shape;5948;p6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9" name="Google Shape;5949;p6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0" name="Google Shape;5950;p6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1" name="Google Shape;5951;p6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2" name="Google Shape;5952;p6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3" name="Google Shape;5953;p6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54" name="Google Shape;5954;p65"/>
          <p:cNvGrpSpPr/>
          <p:nvPr/>
        </p:nvGrpSpPr>
        <p:grpSpPr>
          <a:xfrm>
            <a:off x="6615996" y="1397069"/>
            <a:ext cx="350079" cy="350079"/>
            <a:chOff x="2037825" y="3254050"/>
            <a:chExt cx="296175" cy="296175"/>
          </a:xfrm>
        </p:grpSpPr>
        <p:sp>
          <p:nvSpPr>
            <p:cNvPr id="5955" name="Google Shape;5955;p6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6" name="Google Shape;5956;p6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7" name="Google Shape;5957;p6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8" name="Google Shape;5958;p6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9" name="Google Shape;5959;p6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0" name="Google Shape;5960;p6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61" name="Google Shape;5961;p65"/>
          <p:cNvGrpSpPr/>
          <p:nvPr/>
        </p:nvGrpSpPr>
        <p:grpSpPr>
          <a:xfrm>
            <a:off x="6614135" y="1838236"/>
            <a:ext cx="353802" cy="348926"/>
            <a:chOff x="2034675" y="3617925"/>
            <a:chExt cx="299325" cy="295200"/>
          </a:xfrm>
        </p:grpSpPr>
        <p:sp>
          <p:nvSpPr>
            <p:cNvPr id="5962" name="Google Shape;5962;p6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3" name="Google Shape;5963;p6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4" name="Google Shape;5964;p6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5" name="Google Shape;5965;p6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6" name="Google Shape;5966;p6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67" name="Google Shape;5967;p65"/>
          <p:cNvGrpSpPr/>
          <p:nvPr/>
        </p:nvGrpSpPr>
        <p:grpSpPr>
          <a:xfrm>
            <a:off x="6615996" y="2284613"/>
            <a:ext cx="350079" cy="349133"/>
            <a:chOff x="2037825" y="3981825"/>
            <a:chExt cx="296175" cy="295375"/>
          </a:xfrm>
        </p:grpSpPr>
        <p:sp>
          <p:nvSpPr>
            <p:cNvPr id="5968" name="Google Shape;5968;p6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9" name="Google Shape;5969;p6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0" name="Google Shape;5970;p6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71" name="Google Shape;5971;p65"/>
          <p:cNvGrpSpPr/>
          <p:nvPr/>
        </p:nvGrpSpPr>
        <p:grpSpPr>
          <a:xfrm>
            <a:off x="5301014" y="2780929"/>
            <a:ext cx="350079" cy="285837"/>
            <a:chOff x="3860400" y="3254050"/>
            <a:chExt cx="296175" cy="241825"/>
          </a:xfrm>
        </p:grpSpPr>
        <p:sp>
          <p:nvSpPr>
            <p:cNvPr id="5972" name="Google Shape;5972;p6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3" name="Google Shape;5973;p6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4" name="Google Shape;5974;p6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5" name="Google Shape;5975;p6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6" name="Google Shape;5976;p6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7" name="Google Shape;5977;p6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8" name="Google Shape;5978;p6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79" name="Google Shape;5979;p65"/>
          <p:cNvGrpSpPr/>
          <p:nvPr/>
        </p:nvGrpSpPr>
        <p:grpSpPr>
          <a:xfrm>
            <a:off x="5300541" y="3196800"/>
            <a:ext cx="351024" cy="350079"/>
            <a:chOff x="3859600" y="3591950"/>
            <a:chExt cx="296975" cy="296175"/>
          </a:xfrm>
        </p:grpSpPr>
        <p:sp>
          <p:nvSpPr>
            <p:cNvPr id="5980" name="Google Shape;5980;p6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1" name="Google Shape;5981;p6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2" name="Google Shape;5982;p6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83" name="Google Shape;5983;p65"/>
          <p:cNvGrpSpPr/>
          <p:nvPr/>
        </p:nvGrpSpPr>
        <p:grpSpPr>
          <a:xfrm>
            <a:off x="5301014" y="3672883"/>
            <a:ext cx="350079" cy="350079"/>
            <a:chOff x="3860400" y="3955025"/>
            <a:chExt cx="296175" cy="296175"/>
          </a:xfrm>
        </p:grpSpPr>
        <p:sp>
          <p:nvSpPr>
            <p:cNvPr id="5984" name="Google Shape;5984;p6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5" name="Google Shape;5985;p6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6" name="Google Shape;5986;p6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7" name="Google Shape;5987;p6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8" name="Google Shape;5988;p6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89" name="Google Shape;5989;p65"/>
          <p:cNvGrpSpPr/>
          <p:nvPr/>
        </p:nvGrpSpPr>
        <p:grpSpPr>
          <a:xfrm>
            <a:off x="7516230" y="2749281"/>
            <a:ext cx="355664" cy="349133"/>
            <a:chOff x="5716825" y="3235950"/>
            <a:chExt cx="300900" cy="295375"/>
          </a:xfrm>
        </p:grpSpPr>
        <p:sp>
          <p:nvSpPr>
            <p:cNvPr id="5990" name="Google Shape;5990;p6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1" name="Google Shape;5991;p6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2" name="Google Shape;5992;p6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3" name="Google Shape;5993;p6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94" name="Google Shape;5994;p65"/>
          <p:cNvGrpSpPr/>
          <p:nvPr/>
        </p:nvGrpSpPr>
        <p:grpSpPr>
          <a:xfrm>
            <a:off x="7529261" y="3207969"/>
            <a:ext cx="329601" cy="327739"/>
            <a:chOff x="5727850" y="3609275"/>
            <a:chExt cx="278850" cy="277275"/>
          </a:xfrm>
        </p:grpSpPr>
        <p:sp>
          <p:nvSpPr>
            <p:cNvPr id="5995" name="Google Shape;5995;p6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6" name="Google Shape;5996;p6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7" name="Google Shape;5997;p6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8" name="Google Shape;5998;p6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9" name="Google Shape;5999;p6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00" name="Google Shape;6000;p65"/>
          <p:cNvGrpSpPr/>
          <p:nvPr/>
        </p:nvGrpSpPr>
        <p:grpSpPr>
          <a:xfrm>
            <a:off x="7540446" y="3673356"/>
            <a:ext cx="307231" cy="349133"/>
            <a:chOff x="5736525" y="3963700"/>
            <a:chExt cx="259925" cy="295375"/>
          </a:xfrm>
        </p:grpSpPr>
        <p:sp>
          <p:nvSpPr>
            <p:cNvPr id="6001" name="Google Shape;6001;p6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2" name="Google Shape;6002;p6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3" name="Google Shape;6003;p6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4" name="Google Shape;6004;p6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5" name="Google Shape;6005;p6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6" name="Google Shape;6006;p6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7" name="Google Shape;6007;p6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08" name="Google Shape;6008;p65"/>
          <p:cNvGrpSpPr/>
          <p:nvPr/>
        </p:nvGrpSpPr>
        <p:grpSpPr>
          <a:xfrm>
            <a:off x="6632026" y="4122683"/>
            <a:ext cx="351024" cy="350079"/>
            <a:chOff x="6553275" y="3604550"/>
            <a:chExt cx="296975" cy="296175"/>
          </a:xfrm>
        </p:grpSpPr>
        <p:sp>
          <p:nvSpPr>
            <p:cNvPr id="6009" name="Google Shape;6009;p6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0" name="Google Shape;6010;p6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1" name="Google Shape;6011;p6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2" name="Google Shape;6012;p6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3" name="Google Shape;6013;p6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4" name="Google Shape;6014;p6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15" name="Google Shape;6015;p6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Business Icons</a:t>
            </a:r>
            <a:endParaRPr sz="2400">
              <a:solidFill>
                <a:schemeClr val="lt1"/>
              </a:solidFill>
            </a:endParaRPr>
          </a:p>
        </p:txBody>
      </p:sp>
      <p:sp>
        <p:nvSpPr>
          <p:cNvPr id="6016" name="Google Shape;6016;p6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Teamwork Icons</a:t>
            </a:r>
            <a:endParaRPr sz="2400">
              <a:solidFill>
                <a:schemeClr val="lt1"/>
              </a:solidFill>
            </a:endParaRPr>
          </a:p>
        </p:txBody>
      </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6020" name="Shape 6020"/>
        <p:cNvGrpSpPr/>
        <p:nvPr/>
      </p:nvGrpSpPr>
      <p:grpSpPr>
        <a:xfrm>
          <a:off x="0" y="0"/>
          <a:ext cx="0" cy="0"/>
          <a:chOff x="0" y="0"/>
          <a:chExt cx="0" cy="0"/>
        </a:xfrm>
      </p:grpSpPr>
      <p:grpSp>
        <p:nvGrpSpPr>
          <p:cNvPr id="6021" name="Google Shape;6021;p66"/>
          <p:cNvGrpSpPr/>
          <p:nvPr/>
        </p:nvGrpSpPr>
        <p:grpSpPr>
          <a:xfrm>
            <a:off x="859032" y="1380546"/>
            <a:ext cx="294401" cy="353645"/>
            <a:chOff x="-35814600" y="3202075"/>
            <a:chExt cx="242625" cy="291450"/>
          </a:xfrm>
        </p:grpSpPr>
        <p:sp>
          <p:nvSpPr>
            <p:cNvPr id="6022" name="Google Shape;6022;p6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3" name="Google Shape;6023;p6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4" name="Google Shape;6024;p6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5" name="Google Shape;6025;p6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6" name="Google Shape;6026;p6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7" name="Google Shape;6027;p6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8" name="Google Shape;6028;p6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29" name="Google Shape;6029;p66"/>
          <p:cNvGrpSpPr/>
          <p:nvPr/>
        </p:nvGrpSpPr>
        <p:grpSpPr>
          <a:xfrm>
            <a:off x="829410" y="1821466"/>
            <a:ext cx="353645" cy="353888"/>
            <a:chOff x="-35839800" y="3561025"/>
            <a:chExt cx="291450" cy="291650"/>
          </a:xfrm>
        </p:grpSpPr>
        <p:sp>
          <p:nvSpPr>
            <p:cNvPr id="6030" name="Google Shape;6030;p6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1" name="Google Shape;6031;p6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2" name="Google Shape;6032;p6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3" name="Google Shape;6033;p6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4" name="Google Shape;6034;p6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5" name="Google Shape;6035;p6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6" name="Google Shape;6036;p6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37" name="Google Shape;6037;p6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38" name="Google Shape;6038;p66"/>
          <p:cNvGrpSpPr/>
          <p:nvPr/>
        </p:nvGrpSpPr>
        <p:grpSpPr>
          <a:xfrm>
            <a:off x="3066955" y="1380546"/>
            <a:ext cx="353645" cy="353645"/>
            <a:chOff x="-34003850" y="3227275"/>
            <a:chExt cx="291450" cy="291450"/>
          </a:xfrm>
        </p:grpSpPr>
        <p:sp>
          <p:nvSpPr>
            <p:cNvPr id="6039" name="Google Shape;6039;p6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0" name="Google Shape;6040;p6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1" name="Google Shape;6041;p6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2" name="Google Shape;6042;p6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3" name="Google Shape;6043;p6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44" name="Google Shape;6044;p66"/>
          <p:cNvGrpSpPr/>
          <p:nvPr/>
        </p:nvGrpSpPr>
        <p:grpSpPr>
          <a:xfrm>
            <a:off x="3066485" y="1821238"/>
            <a:ext cx="354586" cy="354343"/>
            <a:chOff x="-34004625" y="3585850"/>
            <a:chExt cx="292225" cy="292025"/>
          </a:xfrm>
        </p:grpSpPr>
        <p:sp>
          <p:nvSpPr>
            <p:cNvPr id="6045" name="Google Shape;6045;p6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6" name="Google Shape;6046;p6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7" name="Google Shape;6047;p6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8" name="Google Shape;6048;p6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9" name="Google Shape;6049;p6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50" name="Google Shape;6050;p66"/>
          <p:cNvGrpSpPr/>
          <p:nvPr/>
        </p:nvGrpSpPr>
        <p:grpSpPr>
          <a:xfrm>
            <a:off x="3066000" y="2256439"/>
            <a:ext cx="355557" cy="354616"/>
            <a:chOff x="-34005425" y="3945575"/>
            <a:chExt cx="293025" cy="292250"/>
          </a:xfrm>
        </p:grpSpPr>
        <p:sp>
          <p:nvSpPr>
            <p:cNvPr id="6051" name="Google Shape;6051;p6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2" name="Google Shape;6052;p6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3" name="Google Shape;6053;p6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54" name="Google Shape;6054;p66"/>
          <p:cNvGrpSpPr/>
          <p:nvPr/>
        </p:nvGrpSpPr>
        <p:grpSpPr>
          <a:xfrm>
            <a:off x="1713099" y="2729615"/>
            <a:ext cx="358408" cy="355557"/>
            <a:chOff x="-32174975" y="3192625"/>
            <a:chExt cx="295375" cy="293025"/>
          </a:xfrm>
        </p:grpSpPr>
        <p:sp>
          <p:nvSpPr>
            <p:cNvPr id="6055" name="Google Shape;6055;p6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6" name="Google Shape;6056;p6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7" name="Google Shape;6057;p6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8" name="Google Shape;6058;p6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59" name="Google Shape;6059;p6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0" name="Google Shape;6060;p6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61" name="Google Shape;6061;p66"/>
          <p:cNvGrpSpPr/>
          <p:nvPr/>
        </p:nvGrpSpPr>
        <p:grpSpPr>
          <a:xfrm>
            <a:off x="3952249" y="2730570"/>
            <a:ext cx="354586" cy="353645"/>
            <a:chOff x="-30345325" y="3184750"/>
            <a:chExt cx="292225" cy="291450"/>
          </a:xfrm>
        </p:grpSpPr>
        <p:sp>
          <p:nvSpPr>
            <p:cNvPr id="6062" name="Google Shape;6062;p6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3" name="Google Shape;6063;p6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4" name="Google Shape;6064;p6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5" name="Google Shape;6065;p6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6" name="Google Shape;6066;p6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67" name="Google Shape;6067;p66"/>
          <p:cNvGrpSpPr/>
          <p:nvPr/>
        </p:nvGrpSpPr>
        <p:grpSpPr>
          <a:xfrm>
            <a:off x="1277001" y="1380546"/>
            <a:ext cx="353645" cy="353645"/>
            <a:chOff x="-35481425" y="3202075"/>
            <a:chExt cx="291450" cy="291450"/>
          </a:xfrm>
        </p:grpSpPr>
        <p:sp>
          <p:nvSpPr>
            <p:cNvPr id="6068" name="Google Shape;6068;p6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9" name="Google Shape;6069;p6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0" name="Google Shape;6070;p6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1" name="Google Shape;6071;p6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2" name="Google Shape;6072;p6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3" name="Google Shape;6073;p6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4" name="Google Shape;6074;p6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75" name="Google Shape;6075;p66"/>
          <p:cNvGrpSpPr/>
          <p:nvPr/>
        </p:nvGrpSpPr>
        <p:grpSpPr>
          <a:xfrm>
            <a:off x="1276531" y="1822072"/>
            <a:ext cx="354586" cy="352675"/>
            <a:chOff x="-35482200" y="3561225"/>
            <a:chExt cx="292225" cy="290650"/>
          </a:xfrm>
        </p:grpSpPr>
        <p:sp>
          <p:nvSpPr>
            <p:cNvPr id="6076" name="Google Shape;6076;p6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7" name="Google Shape;6077;p6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8" name="Google Shape;6078;p6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79" name="Google Shape;6079;p66"/>
          <p:cNvGrpSpPr/>
          <p:nvPr/>
        </p:nvGrpSpPr>
        <p:grpSpPr>
          <a:xfrm>
            <a:off x="1277001" y="2256940"/>
            <a:ext cx="353645" cy="353615"/>
            <a:chOff x="-35481425" y="3919600"/>
            <a:chExt cx="291450" cy="291425"/>
          </a:xfrm>
        </p:grpSpPr>
        <p:sp>
          <p:nvSpPr>
            <p:cNvPr id="6080" name="Google Shape;6080;p6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1" name="Google Shape;6081;p6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2" name="Google Shape;6082;p6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3" name="Google Shape;6083;p6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4" name="Google Shape;6084;p6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5" name="Google Shape;6085;p6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6" name="Google Shape;6086;p6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7" name="Google Shape;6087;p6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88" name="Google Shape;6088;p66"/>
          <p:cNvGrpSpPr/>
          <p:nvPr/>
        </p:nvGrpSpPr>
        <p:grpSpPr>
          <a:xfrm>
            <a:off x="3512636" y="1381031"/>
            <a:ext cx="357468" cy="352675"/>
            <a:chOff x="-33645475" y="3228075"/>
            <a:chExt cx="294600" cy="290650"/>
          </a:xfrm>
        </p:grpSpPr>
        <p:sp>
          <p:nvSpPr>
            <p:cNvPr id="6089" name="Google Shape;6089;p6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0" name="Google Shape;6090;p6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1" name="Google Shape;6091;p6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2" name="Google Shape;6092;p6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3" name="Google Shape;6093;p6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4" name="Google Shape;6094;p6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5" name="Google Shape;6095;p6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96" name="Google Shape;6096;p66"/>
          <p:cNvGrpSpPr/>
          <p:nvPr/>
        </p:nvGrpSpPr>
        <p:grpSpPr>
          <a:xfrm>
            <a:off x="3513606" y="1821116"/>
            <a:ext cx="355526" cy="354586"/>
            <a:chOff x="-33646250" y="3586425"/>
            <a:chExt cx="293000" cy="292225"/>
          </a:xfrm>
        </p:grpSpPr>
        <p:sp>
          <p:nvSpPr>
            <p:cNvPr id="6097" name="Google Shape;6097;p6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8" name="Google Shape;6098;p6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99" name="Google Shape;6099;p66"/>
          <p:cNvGrpSpPr/>
          <p:nvPr/>
        </p:nvGrpSpPr>
        <p:grpSpPr>
          <a:xfrm>
            <a:off x="3514076" y="2255969"/>
            <a:ext cx="354586" cy="355557"/>
            <a:chOff x="-33645475" y="3944800"/>
            <a:chExt cx="292225" cy="293025"/>
          </a:xfrm>
        </p:grpSpPr>
        <p:sp>
          <p:nvSpPr>
            <p:cNvPr id="6100" name="Google Shape;6100;p6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1" name="Google Shape;6101;p6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2" name="Google Shape;6102;p6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3" name="Google Shape;6103;p6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4" name="Google Shape;6104;p6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5" name="Google Shape;6105;p6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6" name="Google Shape;6106;p6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7" name="Google Shape;6107;p6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8" name="Google Shape;6108;p6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9" name="Google Shape;6109;p6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10" name="Google Shape;6110;p66"/>
          <p:cNvGrpSpPr/>
          <p:nvPr/>
        </p:nvGrpSpPr>
        <p:grpSpPr>
          <a:xfrm>
            <a:off x="2167295" y="2729706"/>
            <a:ext cx="352675" cy="355375"/>
            <a:chOff x="-31809525" y="3192625"/>
            <a:chExt cx="290650" cy="292875"/>
          </a:xfrm>
        </p:grpSpPr>
        <p:sp>
          <p:nvSpPr>
            <p:cNvPr id="6111" name="Google Shape;6111;p6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2" name="Google Shape;6112;p6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3" name="Google Shape;6113;p6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4" name="Google Shape;6114;p6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15" name="Google Shape;6115;p66"/>
          <p:cNvGrpSpPr/>
          <p:nvPr/>
        </p:nvGrpSpPr>
        <p:grpSpPr>
          <a:xfrm>
            <a:off x="2166810" y="3200258"/>
            <a:ext cx="353645" cy="355557"/>
            <a:chOff x="-31811100" y="3550975"/>
            <a:chExt cx="291450" cy="293025"/>
          </a:xfrm>
        </p:grpSpPr>
        <p:sp>
          <p:nvSpPr>
            <p:cNvPr id="6116" name="Google Shape;6116;p6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7" name="Google Shape;6117;p6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8" name="Google Shape;6118;p6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9" name="Google Shape;6119;p6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0" name="Google Shape;6120;p6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1" name="Google Shape;6121;p6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2" name="Google Shape;6122;p6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23" name="Google Shape;6123;p66"/>
          <p:cNvGrpSpPr/>
          <p:nvPr/>
        </p:nvGrpSpPr>
        <p:grpSpPr>
          <a:xfrm>
            <a:off x="2160606" y="3664562"/>
            <a:ext cx="366052" cy="356831"/>
            <a:chOff x="-31817400" y="3910025"/>
            <a:chExt cx="301675" cy="294075"/>
          </a:xfrm>
        </p:grpSpPr>
        <p:sp>
          <p:nvSpPr>
            <p:cNvPr id="6124" name="Google Shape;6124;p6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5" name="Google Shape;6125;p6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6" name="Google Shape;6126;p6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27" name="Google Shape;6127;p66"/>
          <p:cNvGrpSpPr/>
          <p:nvPr/>
        </p:nvGrpSpPr>
        <p:grpSpPr>
          <a:xfrm>
            <a:off x="3952234" y="3200743"/>
            <a:ext cx="354616" cy="354586"/>
            <a:chOff x="-30354000" y="3569100"/>
            <a:chExt cx="292250" cy="292225"/>
          </a:xfrm>
        </p:grpSpPr>
        <p:sp>
          <p:nvSpPr>
            <p:cNvPr id="6128" name="Google Shape;6128;p6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9" name="Google Shape;6129;p6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0" name="Google Shape;6130;p6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1" name="Google Shape;6131;p6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2" name="Google Shape;6132;p6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3" name="Google Shape;6133;p6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34" name="Google Shape;6134;p66"/>
          <p:cNvGrpSpPr/>
          <p:nvPr/>
        </p:nvGrpSpPr>
        <p:grpSpPr>
          <a:xfrm>
            <a:off x="1730812" y="1380546"/>
            <a:ext cx="342148" cy="353645"/>
            <a:chOff x="-35118325" y="3202075"/>
            <a:chExt cx="281975" cy="291450"/>
          </a:xfrm>
        </p:grpSpPr>
        <p:sp>
          <p:nvSpPr>
            <p:cNvPr id="6135" name="Google Shape;6135;p6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6" name="Google Shape;6136;p6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7" name="Google Shape;6137;p6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8" name="Google Shape;6138;p6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39" name="Google Shape;6139;p66"/>
          <p:cNvGrpSpPr/>
          <p:nvPr/>
        </p:nvGrpSpPr>
        <p:grpSpPr>
          <a:xfrm>
            <a:off x="1724593" y="1821799"/>
            <a:ext cx="354586" cy="353221"/>
            <a:chOff x="-35123050" y="3561225"/>
            <a:chExt cx="292225" cy="291100"/>
          </a:xfrm>
        </p:grpSpPr>
        <p:sp>
          <p:nvSpPr>
            <p:cNvPr id="6140" name="Google Shape;6140;p6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1" name="Google Shape;6141;p6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42" name="Google Shape;6142;p66"/>
          <p:cNvGrpSpPr/>
          <p:nvPr/>
        </p:nvGrpSpPr>
        <p:grpSpPr>
          <a:xfrm>
            <a:off x="1766652" y="2256940"/>
            <a:ext cx="270467" cy="353615"/>
            <a:chOff x="-35089175" y="3919600"/>
            <a:chExt cx="222900" cy="291425"/>
          </a:xfrm>
        </p:grpSpPr>
        <p:sp>
          <p:nvSpPr>
            <p:cNvPr id="6143" name="Google Shape;6143;p6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4" name="Google Shape;6144;p6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45" name="Google Shape;6145;p66"/>
          <p:cNvGrpSpPr/>
          <p:nvPr/>
        </p:nvGrpSpPr>
        <p:grpSpPr>
          <a:xfrm>
            <a:off x="3963648" y="1380303"/>
            <a:ext cx="336445" cy="354131"/>
            <a:chOff x="-33277650" y="3226875"/>
            <a:chExt cx="277275" cy="291850"/>
          </a:xfrm>
        </p:grpSpPr>
        <p:sp>
          <p:nvSpPr>
            <p:cNvPr id="6146" name="Google Shape;6146;p6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7" name="Google Shape;6147;p6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8" name="Google Shape;6148;p6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9" name="Google Shape;6149;p6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0" name="Google Shape;6150;p6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1" name="Google Shape;6151;p6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2" name="Google Shape;6152;p6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53" name="Google Shape;6153;p66"/>
          <p:cNvGrpSpPr/>
          <p:nvPr/>
        </p:nvGrpSpPr>
        <p:grpSpPr>
          <a:xfrm>
            <a:off x="3955048" y="1821587"/>
            <a:ext cx="353645" cy="353645"/>
            <a:chOff x="-33286325" y="3586425"/>
            <a:chExt cx="291450" cy="291450"/>
          </a:xfrm>
        </p:grpSpPr>
        <p:sp>
          <p:nvSpPr>
            <p:cNvPr id="6154" name="Google Shape;6154;p6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5" name="Google Shape;6155;p6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6" name="Google Shape;6156;p6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7" name="Google Shape;6157;p6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8" name="Google Shape;6158;p6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59" name="Google Shape;6159;p66"/>
          <p:cNvGrpSpPr/>
          <p:nvPr/>
        </p:nvGrpSpPr>
        <p:grpSpPr>
          <a:xfrm>
            <a:off x="3955048" y="2255969"/>
            <a:ext cx="353645" cy="355557"/>
            <a:chOff x="-33286325" y="3944800"/>
            <a:chExt cx="291450" cy="293025"/>
          </a:xfrm>
        </p:grpSpPr>
        <p:sp>
          <p:nvSpPr>
            <p:cNvPr id="6160" name="Google Shape;6160;p6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1" name="Google Shape;6161;p6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2" name="Google Shape;6162;p6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3" name="Google Shape;6163;p6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64" name="Google Shape;6164;p66"/>
          <p:cNvGrpSpPr/>
          <p:nvPr/>
        </p:nvGrpSpPr>
        <p:grpSpPr>
          <a:xfrm>
            <a:off x="2613445" y="2729129"/>
            <a:ext cx="353645" cy="356527"/>
            <a:chOff x="-31452725" y="3191825"/>
            <a:chExt cx="291450" cy="293825"/>
          </a:xfrm>
        </p:grpSpPr>
        <p:sp>
          <p:nvSpPr>
            <p:cNvPr id="6165" name="Google Shape;6165;p6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6" name="Google Shape;6166;p6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7" name="Google Shape;6167;p6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8" name="Google Shape;6168;p6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69" name="Google Shape;6169;p66"/>
          <p:cNvGrpSpPr/>
          <p:nvPr/>
        </p:nvGrpSpPr>
        <p:grpSpPr>
          <a:xfrm>
            <a:off x="2612975" y="3200744"/>
            <a:ext cx="354586" cy="354586"/>
            <a:chOff x="-31452725" y="3551775"/>
            <a:chExt cx="292225" cy="292225"/>
          </a:xfrm>
        </p:grpSpPr>
        <p:sp>
          <p:nvSpPr>
            <p:cNvPr id="6170" name="Google Shape;6170;p6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1" name="Google Shape;6171;p6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2" name="Google Shape;6172;p6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3" name="Google Shape;6173;p6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74" name="Google Shape;6174;p66"/>
          <p:cNvGrpSpPr/>
          <p:nvPr/>
        </p:nvGrpSpPr>
        <p:grpSpPr>
          <a:xfrm>
            <a:off x="2611534" y="3664729"/>
            <a:ext cx="357468" cy="356497"/>
            <a:chOff x="-31455100" y="3909350"/>
            <a:chExt cx="294600" cy="293800"/>
          </a:xfrm>
        </p:grpSpPr>
        <p:sp>
          <p:nvSpPr>
            <p:cNvPr id="6175" name="Google Shape;6175;p6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6" name="Google Shape;6176;p6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77" name="Google Shape;6177;p66"/>
          <p:cNvGrpSpPr/>
          <p:nvPr/>
        </p:nvGrpSpPr>
        <p:grpSpPr>
          <a:xfrm>
            <a:off x="3952719" y="3665684"/>
            <a:ext cx="353645" cy="354586"/>
            <a:chOff x="-30345325" y="3918800"/>
            <a:chExt cx="291450" cy="292225"/>
          </a:xfrm>
        </p:grpSpPr>
        <p:sp>
          <p:nvSpPr>
            <p:cNvPr id="6178" name="Google Shape;6178;p6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9" name="Google Shape;6179;p6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0" name="Google Shape;6180;p6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1" name="Google Shape;6181;p6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2" name="Google Shape;6182;p6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83" name="Google Shape;6183;p66"/>
          <p:cNvGrpSpPr/>
          <p:nvPr/>
        </p:nvGrpSpPr>
        <p:grpSpPr>
          <a:xfrm>
            <a:off x="2172184" y="1821587"/>
            <a:ext cx="353645" cy="353645"/>
            <a:chOff x="-34763900" y="3561225"/>
            <a:chExt cx="291450" cy="291450"/>
          </a:xfrm>
        </p:grpSpPr>
        <p:sp>
          <p:nvSpPr>
            <p:cNvPr id="6184" name="Google Shape;6184;p6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5" name="Google Shape;6185;p6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6" name="Google Shape;6186;p6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187" name="Google Shape;6187;p6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188" name="Google Shape;6188;p66"/>
          <p:cNvGrpSpPr/>
          <p:nvPr/>
        </p:nvGrpSpPr>
        <p:grpSpPr>
          <a:xfrm>
            <a:off x="827081" y="2730099"/>
            <a:ext cx="354586" cy="354586"/>
            <a:chOff x="-32927950" y="3227275"/>
            <a:chExt cx="292225" cy="292225"/>
          </a:xfrm>
        </p:grpSpPr>
        <p:sp>
          <p:nvSpPr>
            <p:cNvPr id="6189" name="Google Shape;6189;p6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0" name="Google Shape;6190;p6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1" name="Google Shape;6191;p6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2" name="Google Shape;6192;p6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3" name="Google Shape;6193;p6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94" name="Google Shape;6194;p66"/>
          <p:cNvGrpSpPr/>
          <p:nvPr/>
        </p:nvGrpSpPr>
        <p:grpSpPr>
          <a:xfrm>
            <a:off x="826596" y="3201213"/>
            <a:ext cx="355557" cy="353645"/>
            <a:chOff x="-32927950" y="3586425"/>
            <a:chExt cx="293025" cy="291450"/>
          </a:xfrm>
        </p:grpSpPr>
        <p:sp>
          <p:nvSpPr>
            <p:cNvPr id="6195" name="Google Shape;6195;p6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6" name="Google Shape;6196;p6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7" name="Google Shape;6197;p6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8" name="Google Shape;6198;p6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9" name="Google Shape;6199;p6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00" name="Google Shape;6200;p66"/>
          <p:cNvGrpSpPr/>
          <p:nvPr/>
        </p:nvGrpSpPr>
        <p:grpSpPr>
          <a:xfrm>
            <a:off x="827081" y="3665198"/>
            <a:ext cx="354586" cy="355557"/>
            <a:chOff x="-32927950" y="3944800"/>
            <a:chExt cx="292225" cy="293025"/>
          </a:xfrm>
        </p:grpSpPr>
        <p:sp>
          <p:nvSpPr>
            <p:cNvPr id="6201" name="Google Shape;6201;p6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2" name="Google Shape;6202;p6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3" name="Google Shape;6203;p6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4" name="Google Shape;6204;p6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5" name="Google Shape;6205;p6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6" name="Google Shape;6206;p6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7" name="Google Shape;6207;p6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8" name="Google Shape;6208;p6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9" name="Google Shape;6209;p6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10" name="Google Shape;6210;p66"/>
          <p:cNvGrpSpPr/>
          <p:nvPr/>
        </p:nvGrpSpPr>
        <p:grpSpPr>
          <a:xfrm>
            <a:off x="3055873" y="2730449"/>
            <a:ext cx="354586" cy="353888"/>
            <a:chOff x="-31094350" y="3194000"/>
            <a:chExt cx="292225" cy="291650"/>
          </a:xfrm>
        </p:grpSpPr>
        <p:sp>
          <p:nvSpPr>
            <p:cNvPr id="6211" name="Google Shape;6211;p6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2" name="Google Shape;6212;p6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3" name="Google Shape;6213;p6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4" name="Google Shape;6214;p6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5" name="Google Shape;6215;p6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6" name="Google Shape;6216;p6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7" name="Google Shape;6217;p6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8" name="Google Shape;6218;p6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19" name="Google Shape;6219;p66"/>
          <p:cNvGrpSpPr/>
          <p:nvPr/>
        </p:nvGrpSpPr>
        <p:grpSpPr>
          <a:xfrm>
            <a:off x="3056343" y="3200941"/>
            <a:ext cx="353645" cy="354191"/>
            <a:chOff x="-31093575" y="3552550"/>
            <a:chExt cx="291450" cy="291900"/>
          </a:xfrm>
        </p:grpSpPr>
        <p:sp>
          <p:nvSpPr>
            <p:cNvPr id="6220" name="Google Shape;6220;p6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1" name="Google Shape;6221;p6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2" name="Google Shape;6222;p6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3" name="Google Shape;6223;p6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24" name="Google Shape;6224;p66"/>
          <p:cNvGrpSpPr/>
          <p:nvPr/>
        </p:nvGrpSpPr>
        <p:grpSpPr>
          <a:xfrm>
            <a:off x="2182711" y="1380546"/>
            <a:ext cx="332593" cy="353645"/>
            <a:chOff x="-34755225" y="3202075"/>
            <a:chExt cx="274100" cy="291450"/>
          </a:xfrm>
        </p:grpSpPr>
        <p:sp>
          <p:nvSpPr>
            <p:cNvPr id="6225" name="Google Shape;6225;p6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6" name="Google Shape;6226;p6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7" name="Google Shape;6227;p6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8" name="Google Shape;6228;p6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9" name="Google Shape;6229;p6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0" name="Google Shape;6230;p6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1" name="Google Shape;6231;p6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32" name="Google Shape;6232;p66"/>
          <p:cNvGrpSpPr/>
          <p:nvPr/>
        </p:nvGrpSpPr>
        <p:grpSpPr>
          <a:xfrm>
            <a:off x="3056343" y="3666169"/>
            <a:ext cx="353645" cy="353615"/>
            <a:chOff x="-31093575" y="3911725"/>
            <a:chExt cx="291450" cy="291425"/>
          </a:xfrm>
        </p:grpSpPr>
        <p:sp>
          <p:nvSpPr>
            <p:cNvPr id="6233" name="Google Shape;6233;p6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4" name="Google Shape;6234;p6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35" name="Google Shape;6235;p66"/>
          <p:cNvGrpSpPr/>
          <p:nvPr/>
        </p:nvGrpSpPr>
        <p:grpSpPr>
          <a:xfrm>
            <a:off x="2165773" y="4123136"/>
            <a:ext cx="356497" cy="354586"/>
            <a:chOff x="-29946000" y="3183175"/>
            <a:chExt cx="293800" cy="292225"/>
          </a:xfrm>
        </p:grpSpPr>
        <p:sp>
          <p:nvSpPr>
            <p:cNvPr id="6236" name="Google Shape;6236;p6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7" name="Google Shape;6237;p6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8" name="Google Shape;6238;p6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9" name="Google Shape;6239;p6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0" name="Google Shape;6240;p6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1" name="Google Shape;6241;p6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42" name="Google Shape;6242;p66"/>
          <p:cNvGrpSpPr/>
          <p:nvPr/>
        </p:nvGrpSpPr>
        <p:grpSpPr>
          <a:xfrm>
            <a:off x="2610305" y="1380289"/>
            <a:ext cx="358408" cy="354161"/>
            <a:chOff x="-34408675" y="3202075"/>
            <a:chExt cx="295375" cy="291875"/>
          </a:xfrm>
        </p:grpSpPr>
        <p:sp>
          <p:nvSpPr>
            <p:cNvPr id="6243" name="Google Shape;6243;p6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4" name="Google Shape;6244;p6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5" name="Google Shape;6245;p6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6" name="Google Shape;6246;p6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47" name="Google Shape;6247;p66"/>
          <p:cNvGrpSpPr/>
          <p:nvPr/>
        </p:nvGrpSpPr>
        <p:grpSpPr>
          <a:xfrm>
            <a:off x="2612216" y="1820283"/>
            <a:ext cx="354586" cy="356254"/>
            <a:chOff x="-34405525" y="3558075"/>
            <a:chExt cx="292225" cy="293600"/>
          </a:xfrm>
        </p:grpSpPr>
        <p:sp>
          <p:nvSpPr>
            <p:cNvPr id="6248" name="Google Shape;6248;p6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9" name="Google Shape;6249;p6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0" name="Google Shape;6250;p6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51" name="Google Shape;6251;p66"/>
          <p:cNvGrpSpPr/>
          <p:nvPr/>
        </p:nvGrpSpPr>
        <p:grpSpPr>
          <a:xfrm>
            <a:off x="2611730" y="2256940"/>
            <a:ext cx="355557" cy="353615"/>
            <a:chOff x="-34406325" y="3919600"/>
            <a:chExt cx="293025" cy="291425"/>
          </a:xfrm>
        </p:grpSpPr>
        <p:sp>
          <p:nvSpPr>
            <p:cNvPr id="6252" name="Google Shape;6252;p6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3" name="Google Shape;6253;p6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4" name="Google Shape;6254;p6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5" name="Google Shape;6255;p6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6" name="Google Shape;6256;p6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7" name="Google Shape;6257;p6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8" name="Google Shape;6258;p6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59" name="Google Shape;6259;p66"/>
          <p:cNvGrpSpPr/>
          <p:nvPr/>
        </p:nvGrpSpPr>
        <p:grpSpPr>
          <a:xfrm>
            <a:off x="1275628" y="2736303"/>
            <a:ext cx="353645" cy="342179"/>
            <a:chOff x="-32568800" y="3232000"/>
            <a:chExt cx="291450" cy="282000"/>
          </a:xfrm>
        </p:grpSpPr>
        <p:sp>
          <p:nvSpPr>
            <p:cNvPr id="6260" name="Google Shape;6260;p6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1" name="Google Shape;6261;p6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2" name="Google Shape;6262;p66"/>
          <p:cNvGrpSpPr/>
          <p:nvPr/>
        </p:nvGrpSpPr>
        <p:grpSpPr>
          <a:xfrm>
            <a:off x="1275158" y="3201213"/>
            <a:ext cx="354586" cy="353645"/>
            <a:chOff x="-32569575" y="3586425"/>
            <a:chExt cx="292225" cy="291450"/>
          </a:xfrm>
        </p:grpSpPr>
        <p:sp>
          <p:nvSpPr>
            <p:cNvPr id="6263" name="Google Shape;6263;p6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4" name="Google Shape;6264;p6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5" name="Google Shape;6265;p66"/>
          <p:cNvGrpSpPr/>
          <p:nvPr/>
        </p:nvGrpSpPr>
        <p:grpSpPr>
          <a:xfrm>
            <a:off x="1266073" y="3665805"/>
            <a:ext cx="372756" cy="354343"/>
            <a:chOff x="-32576675" y="3944600"/>
            <a:chExt cx="307200" cy="292025"/>
          </a:xfrm>
        </p:grpSpPr>
        <p:sp>
          <p:nvSpPr>
            <p:cNvPr id="6266" name="Google Shape;6266;p6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7" name="Google Shape;6267;p6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8" name="Google Shape;6268;p66"/>
          <p:cNvGrpSpPr/>
          <p:nvPr/>
        </p:nvGrpSpPr>
        <p:grpSpPr>
          <a:xfrm>
            <a:off x="3511040" y="2730100"/>
            <a:ext cx="354586" cy="354586"/>
            <a:chOff x="-30735200" y="3192625"/>
            <a:chExt cx="292225" cy="292225"/>
          </a:xfrm>
        </p:grpSpPr>
        <p:sp>
          <p:nvSpPr>
            <p:cNvPr id="6269" name="Google Shape;6269;p6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0" name="Google Shape;6270;p6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1" name="Google Shape;6271;p6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2" name="Google Shape;6272;p6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3" name="Google Shape;6273;p6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4" name="Google Shape;6274;p6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5" name="Google Shape;6275;p6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76" name="Google Shape;6276;p66"/>
          <p:cNvGrpSpPr/>
          <p:nvPr/>
        </p:nvGrpSpPr>
        <p:grpSpPr>
          <a:xfrm>
            <a:off x="3511040" y="3201532"/>
            <a:ext cx="354586" cy="353008"/>
            <a:chOff x="-30735200" y="3552550"/>
            <a:chExt cx="292225" cy="290925"/>
          </a:xfrm>
        </p:grpSpPr>
        <p:sp>
          <p:nvSpPr>
            <p:cNvPr id="6277" name="Google Shape;6277;p6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8" name="Google Shape;6278;p6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79" name="Google Shape;6279;p66"/>
          <p:cNvGrpSpPr/>
          <p:nvPr/>
        </p:nvGrpSpPr>
        <p:grpSpPr>
          <a:xfrm>
            <a:off x="3511040" y="3666154"/>
            <a:ext cx="354586" cy="353645"/>
            <a:chOff x="-30735200" y="3910925"/>
            <a:chExt cx="292225" cy="291450"/>
          </a:xfrm>
        </p:grpSpPr>
        <p:sp>
          <p:nvSpPr>
            <p:cNvPr id="6280" name="Google Shape;6280;p6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1" name="Google Shape;6281;p6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282" name="Google Shape;6282;p6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83" name="Google Shape;6283;p66"/>
          <p:cNvGrpSpPr/>
          <p:nvPr/>
        </p:nvGrpSpPr>
        <p:grpSpPr>
          <a:xfrm>
            <a:off x="4864547" y="1375808"/>
            <a:ext cx="358971" cy="359224"/>
            <a:chOff x="-57956275" y="3197925"/>
            <a:chExt cx="319000" cy="319225"/>
          </a:xfrm>
        </p:grpSpPr>
        <p:sp>
          <p:nvSpPr>
            <p:cNvPr id="6284" name="Google Shape;6284;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5" name="Google Shape;6285;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6" name="Google Shape;6286;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7" name="Google Shape;6287;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8" name="Google Shape;6288;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9" name="Google Shape;6289;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0" name="Google Shape;6290;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91" name="Google Shape;6291;p66"/>
          <p:cNvGrpSpPr/>
          <p:nvPr/>
        </p:nvGrpSpPr>
        <p:grpSpPr>
          <a:xfrm>
            <a:off x="4886701" y="1832234"/>
            <a:ext cx="314662" cy="358971"/>
            <a:chOff x="-57940525" y="3590375"/>
            <a:chExt cx="279625" cy="319000"/>
          </a:xfrm>
        </p:grpSpPr>
        <p:sp>
          <p:nvSpPr>
            <p:cNvPr id="6292" name="Google Shape;6292;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3" name="Google Shape;6293;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4" name="Google Shape;6294;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5" name="Google Shape;6295;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6" name="Google Shape;6296;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97" name="Google Shape;6297;p66"/>
          <p:cNvGrpSpPr/>
          <p:nvPr/>
        </p:nvGrpSpPr>
        <p:grpSpPr>
          <a:xfrm>
            <a:off x="4857582" y="2273605"/>
            <a:ext cx="358099" cy="358999"/>
            <a:chOff x="-57959425" y="3982600"/>
            <a:chExt cx="318225" cy="319025"/>
          </a:xfrm>
        </p:grpSpPr>
        <p:sp>
          <p:nvSpPr>
            <p:cNvPr id="6298" name="Google Shape;6298;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9" name="Google Shape;6299;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0" name="Google Shape;6300;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1" name="Google Shape;6301;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02" name="Google Shape;6302;p66"/>
          <p:cNvGrpSpPr/>
          <p:nvPr/>
        </p:nvGrpSpPr>
        <p:grpSpPr>
          <a:xfrm>
            <a:off x="7057749" y="1376934"/>
            <a:ext cx="357226" cy="357226"/>
            <a:chOff x="-55987225" y="3198925"/>
            <a:chExt cx="317450" cy="317450"/>
          </a:xfrm>
        </p:grpSpPr>
        <p:sp>
          <p:nvSpPr>
            <p:cNvPr id="6303" name="Google Shape;6303;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4" name="Google Shape;6304;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5" name="Google Shape;6305;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6" name="Google Shape;6306;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07" name="Google Shape;6307;p66"/>
          <p:cNvGrpSpPr/>
          <p:nvPr/>
        </p:nvGrpSpPr>
        <p:grpSpPr>
          <a:xfrm>
            <a:off x="7057749" y="1832965"/>
            <a:ext cx="357226" cy="357367"/>
            <a:chOff x="-55987225" y="3591025"/>
            <a:chExt cx="317450" cy="317575"/>
          </a:xfrm>
        </p:grpSpPr>
        <p:sp>
          <p:nvSpPr>
            <p:cNvPr id="6308" name="Google Shape;6308;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9" name="Google Shape;6309;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0" name="Google Shape;6310;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1" name="Google Shape;6311;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2" name="Google Shape;6312;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13" name="Google Shape;6313;p66"/>
          <p:cNvGrpSpPr/>
          <p:nvPr/>
        </p:nvGrpSpPr>
        <p:grpSpPr>
          <a:xfrm>
            <a:off x="7071665" y="2273605"/>
            <a:ext cx="358999" cy="358999"/>
            <a:chOff x="-55988800" y="3982600"/>
            <a:chExt cx="319025" cy="319025"/>
          </a:xfrm>
        </p:grpSpPr>
        <p:sp>
          <p:nvSpPr>
            <p:cNvPr id="6314" name="Google Shape;6314;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5" name="Google Shape;6315;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6" name="Google Shape;6316;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7" name="Google Shape;6317;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8" name="Google Shape;6318;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19" name="Google Shape;6319;p66"/>
          <p:cNvGrpSpPr/>
          <p:nvPr/>
        </p:nvGrpSpPr>
        <p:grpSpPr>
          <a:xfrm>
            <a:off x="5730184" y="2731562"/>
            <a:ext cx="356326" cy="358971"/>
            <a:chOff x="-54026025" y="3192625"/>
            <a:chExt cx="316650" cy="319000"/>
          </a:xfrm>
        </p:grpSpPr>
        <p:sp>
          <p:nvSpPr>
            <p:cNvPr id="6320" name="Google Shape;6320;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1" name="Google Shape;6321;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2" name="Google Shape;6322;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3" name="Google Shape;6323;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4" name="Google Shape;6324;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5" name="Google Shape;6325;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6" name="Google Shape;6326;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7" name="Google Shape;6327;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28" name="Google Shape;6328;p66"/>
          <p:cNvGrpSpPr/>
          <p:nvPr/>
        </p:nvGrpSpPr>
        <p:grpSpPr>
          <a:xfrm>
            <a:off x="5750130" y="3202536"/>
            <a:ext cx="316434" cy="358099"/>
            <a:chOff x="-54007925" y="3584850"/>
            <a:chExt cx="281200" cy="318225"/>
          </a:xfrm>
        </p:grpSpPr>
        <p:sp>
          <p:nvSpPr>
            <p:cNvPr id="6329" name="Google Shape;6329;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0" name="Google Shape;6330;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1" name="Google Shape;6331;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2" name="Google Shape;6332;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3" name="Google Shape;6333;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4" name="Google Shape;6334;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35" name="Google Shape;6335;p66"/>
          <p:cNvGrpSpPr/>
          <p:nvPr/>
        </p:nvGrpSpPr>
        <p:grpSpPr>
          <a:xfrm>
            <a:off x="5750130" y="3664421"/>
            <a:ext cx="316434" cy="358914"/>
            <a:chOff x="-54007925" y="3975575"/>
            <a:chExt cx="281200" cy="318950"/>
          </a:xfrm>
        </p:grpSpPr>
        <p:sp>
          <p:nvSpPr>
            <p:cNvPr id="6336" name="Google Shape;6336;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7" name="Google Shape;6337;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8" name="Google Shape;6338;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9" name="Google Shape;6339;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40" name="Google Shape;6340;p66"/>
          <p:cNvGrpSpPr/>
          <p:nvPr/>
        </p:nvGrpSpPr>
        <p:grpSpPr>
          <a:xfrm>
            <a:off x="7984996" y="2748891"/>
            <a:ext cx="274770" cy="358492"/>
            <a:chOff x="-52005775" y="3208025"/>
            <a:chExt cx="244175" cy="318575"/>
          </a:xfrm>
        </p:grpSpPr>
        <p:sp>
          <p:nvSpPr>
            <p:cNvPr id="6341" name="Google Shape;6341;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2" name="Google Shape;6342;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3" name="Google Shape;6343;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4" name="Google Shape;6344;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5" name="Google Shape;6345;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6" name="Google Shape;6346;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7" name="Google Shape;6347;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8" name="Google Shape;6348;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9" name="Google Shape;6349;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0" name="Google Shape;6350;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1" name="Google Shape;6351;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52" name="Google Shape;6352;p66"/>
          <p:cNvGrpSpPr/>
          <p:nvPr/>
        </p:nvGrpSpPr>
        <p:grpSpPr>
          <a:xfrm>
            <a:off x="5291462" y="1376934"/>
            <a:ext cx="358099" cy="358099"/>
            <a:chOff x="-57568775" y="3198925"/>
            <a:chExt cx="318225" cy="318225"/>
          </a:xfrm>
        </p:grpSpPr>
        <p:sp>
          <p:nvSpPr>
            <p:cNvPr id="6353" name="Google Shape;6353;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4" name="Google Shape;6354;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5" name="Google Shape;6355;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6" name="Google Shape;6356;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7" name="Google Shape;6357;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8" name="Google Shape;6358;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59" name="Google Shape;6359;p66"/>
          <p:cNvGrpSpPr/>
          <p:nvPr/>
        </p:nvGrpSpPr>
        <p:grpSpPr>
          <a:xfrm>
            <a:off x="5313181" y="1832234"/>
            <a:ext cx="314662" cy="358099"/>
            <a:chOff x="-57549075" y="3590375"/>
            <a:chExt cx="279625" cy="318225"/>
          </a:xfrm>
        </p:grpSpPr>
        <p:sp>
          <p:nvSpPr>
            <p:cNvPr id="6360" name="Google Shape;6360;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1" name="Google Shape;6361;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2" name="Google Shape;6362;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3" name="Google Shape;6363;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64" name="Google Shape;6364;p66"/>
          <p:cNvGrpSpPr/>
          <p:nvPr/>
        </p:nvGrpSpPr>
        <p:grpSpPr>
          <a:xfrm>
            <a:off x="5305378" y="2273605"/>
            <a:ext cx="359871" cy="359871"/>
            <a:chOff x="-57570350" y="3982600"/>
            <a:chExt cx="319800" cy="319800"/>
          </a:xfrm>
        </p:grpSpPr>
        <p:sp>
          <p:nvSpPr>
            <p:cNvPr id="6365" name="Google Shape;6365;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6" name="Google Shape;6366;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7" name="Google Shape;6367;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8" name="Google Shape;6368;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69" name="Google Shape;6369;p66"/>
          <p:cNvGrpSpPr/>
          <p:nvPr/>
        </p:nvGrpSpPr>
        <p:grpSpPr>
          <a:xfrm>
            <a:off x="7520416" y="1376033"/>
            <a:ext cx="314662" cy="358999"/>
            <a:chOff x="-55576850" y="3198125"/>
            <a:chExt cx="279625" cy="319025"/>
          </a:xfrm>
        </p:grpSpPr>
        <p:sp>
          <p:nvSpPr>
            <p:cNvPr id="6370" name="Google Shape;6370;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1" name="Google Shape;6371;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2" name="Google Shape;6372;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3" name="Google Shape;6373;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74" name="Google Shape;6374;p66"/>
          <p:cNvGrpSpPr/>
          <p:nvPr/>
        </p:nvGrpSpPr>
        <p:grpSpPr>
          <a:xfrm>
            <a:off x="7497812" y="1832009"/>
            <a:ext cx="359871" cy="358324"/>
            <a:chOff x="-55596550" y="3590175"/>
            <a:chExt cx="319800" cy="318425"/>
          </a:xfrm>
        </p:grpSpPr>
        <p:sp>
          <p:nvSpPr>
            <p:cNvPr id="6375" name="Google Shape;6375;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6" name="Google Shape;6376;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7" name="Google Shape;6377;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8" name="Google Shape;6378;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79" name="Google Shape;6379;p66"/>
          <p:cNvGrpSpPr/>
          <p:nvPr/>
        </p:nvGrpSpPr>
        <p:grpSpPr>
          <a:xfrm>
            <a:off x="7513049" y="2273351"/>
            <a:ext cx="358999" cy="359252"/>
            <a:chOff x="-55595775" y="3982375"/>
            <a:chExt cx="319025" cy="319250"/>
          </a:xfrm>
        </p:grpSpPr>
        <p:sp>
          <p:nvSpPr>
            <p:cNvPr id="6380" name="Google Shape;6380;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1" name="Google Shape;6381;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2" name="Google Shape;6382;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3" name="Google Shape;6383;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4" name="Google Shape;6384;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5" name="Google Shape;6385;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86" name="Google Shape;6386;p66"/>
          <p:cNvGrpSpPr/>
          <p:nvPr/>
        </p:nvGrpSpPr>
        <p:grpSpPr>
          <a:xfrm>
            <a:off x="6170232" y="2731562"/>
            <a:ext cx="358999" cy="358099"/>
            <a:chOff x="-53635375" y="3192625"/>
            <a:chExt cx="319025" cy="318225"/>
          </a:xfrm>
        </p:grpSpPr>
        <p:sp>
          <p:nvSpPr>
            <p:cNvPr id="6387" name="Google Shape;6387;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8" name="Google Shape;6388;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9" name="Google Shape;6389;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90" name="Google Shape;6390;p66"/>
          <p:cNvGrpSpPr/>
          <p:nvPr/>
        </p:nvGrpSpPr>
        <p:grpSpPr>
          <a:xfrm>
            <a:off x="6192401" y="3202536"/>
            <a:ext cx="314662" cy="358999"/>
            <a:chOff x="-53615675" y="3584850"/>
            <a:chExt cx="279625" cy="319025"/>
          </a:xfrm>
        </p:grpSpPr>
        <p:sp>
          <p:nvSpPr>
            <p:cNvPr id="6391" name="Google Shape;6391;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2" name="Google Shape;6392;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3" name="Google Shape;6393;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94" name="Google Shape;6394;p66"/>
          <p:cNvGrpSpPr/>
          <p:nvPr/>
        </p:nvGrpSpPr>
        <p:grpSpPr>
          <a:xfrm>
            <a:off x="6170246" y="3665461"/>
            <a:ext cx="358971" cy="357874"/>
            <a:chOff x="-53634575" y="3976500"/>
            <a:chExt cx="319000" cy="318025"/>
          </a:xfrm>
        </p:grpSpPr>
        <p:sp>
          <p:nvSpPr>
            <p:cNvPr id="6395" name="Google Shape;6395;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6" name="Google Shape;6396;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7" name="Google Shape;6397;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8" name="Google Shape;6398;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9" name="Google Shape;6399;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0" name="Google Shape;6400;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1" name="Google Shape;6401;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2" name="Google Shape;6402;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03" name="Google Shape;6403;p66"/>
          <p:cNvGrpSpPr/>
          <p:nvPr/>
        </p:nvGrpSpPr>
        <p:grpSpPr>
          <a:xfrm>
            <a:off x="7965050" y="3208415"/>
            <a:ext cx="314662" cy="358436"/>
            <a:chOff x="-52023900" y="3590075"/>
            <a:chExt cx="279625" cy="318525"/>
          </a:xfrm>
        </p:grpSpPr>
        <p:sp>
          <p:nvSpPr>
            <p:cNvPr id="6404" name="Google Shape;6404;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5" name="Google Shape;6405;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6" name="Google Shape;6406;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7" name="Google Shape;6407;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8" name="Google Shape;6408;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9" name="Google Shape;6409;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0" name="Google Shape;6410;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11" name="Google Shape;6411;p66"/>
          <p:cNvGrpSpPr/>
          <p:nvPr/>
        </p:nvGrpSpPr>
        <p:grpSpPr>
          <a:xfrm>
            <a:off x="5728292" y="1376934"/>
            <a:ext cx="358971" cy="358971"/>
            <a:chOff x="-57173375" y="3198925"/>
            <a:chExt cx="319000" cy="319000"/>
          </a:xfrm>
        </p:grpSpPr>
        <p:sp>
          <p:nvSpPr>
            <p:cNvPr id="6412" name="Google Shape;6412;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3" name="Google Shape;6413;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4" name="Google Shape;6414;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5" name="Google Shape;6415;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16" name="Google Shape;6416;p66"/>
          <p:cNvGrpSpPr/>
          <p:nvPr/>
        </p:nvGrpSpPr>
        <p:grpSpPr>
          <a:xfrm>
            <a:off x="5729178" y="1854374"/>
            <a:ext cx="357198" cy="314690"/>
            <a:chOff x="-57176525" y="3610050"/>
            <a:chExt cx="317425" cy="279650"/>
          </a:xfrm>
        </p:grpSpPr>
        <p:sp>
          <p:nvSpPr>
            <p:cNvPr id="6417" name="Google Shape;6417;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8" name="Google Shape;6418;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9" name="Google Shape;6419;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0" name="Google Shape;6420;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1" name="Google Shape;6421;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22" name="Google Shape;6422;p66"/>
          <p:cNvGrpSpPr/>
          <p:nvPr/>
        </p:nvGrpSpPr>
        <p:grpSpPr>
          <a:xfrm>
            <a:off x="7939633" y="1376934"/>
            <a:ext cx="358099" cy="356326"/>
            <a:chOff x="-55202750" y="3198925"/>
            <a:chExt cx="318225" cy="316650"/>
          </a:xfrm>
        </p:grpSpPr>
        <p:sp>
          <p:nvSpPr>
            <p:cNvPr id="6423" name="Google Shape;6423;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4" name="Google Shape;6424;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25" name="Google Shape;6425;p66"/>
          <p:cNvGrpSpPr/>
          <p:nvPr/>
        </p:nvGrpSpPr>
        <p:grpSpPr>
          <a:xfrm>
            <a:off x="7950267" y="1832234"/>
            <a:ext cx="336830" cy="358099"/>
            <a:chOff x="-55194875" y="3590375"/>
            <a:chExt cx="299325" cy="318225"/>
          </a:xfrm>
        </p:grpSpPr>
        <p:sp>
          <p:nvSpPr>
            <p:cNvPr id="6426" name="Google Shape;6426;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7" name="Google Shape;6427;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8" name="Google Shape;6428;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9" name="Google Shape;6429;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0" name="Google Shape;6430;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31" name="Google Shape;6431;p66"/>
          <p:cNvGrpSpPr/>
          <p:nvPr/>
        </p:nvGrpSpPr>
        <p:grpSpPr>
          <a:xfrm>
            <a:off x="7954884" y="2274505"/>
            <a:ext cx="357198" cy="357198"/>
            <a:chOff x="-55203525" y="3983400"/>
            <a:chExt cx="317425" cy="317425"/>
          </a:xfrm>
        </p:grpSpPr>
        <p:sp>
          <p:nvSpPr>
            <p:cNvPr id="6432" name="Google Shape;6432;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3" name="Google Shape;6433;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4" name="Google Shape;6434;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35" name="Google Shape;6435;p66"/>
          <p:cNvGrpSpPr/>
          <p:nvPr/>
        </p:nvGrpSpPr>
        <p:grpSpPr>
          <a:xfrm>
            <a:off x="6621365" y="2731562"/>
            <a:ext cx="335930" cy="358971"/>
            <a:chOff x="-53232900" y="3192625"/>
            <a:chExt cx="298525" cy="319000"/>
          </a:xfrm>
        </p:grpSpPr>
        <p:sp>
          <p:nvSpPr>
            <p:cNvPr id="6436" name="Google Shape;6436;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7" name="Google Shape;6437;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8" name="Google Shape;6438;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9" name="Google Shape;6439;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0" name="Google Shape;6440;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1" name="Google Shape;6441;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2" name="Google Shape;6442;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3" name="Google Shape;6443;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44" name="Google Shape;6444;p66"/>
          <p:cNvGrpSpPr/>
          <p:nvPr/>
        </p:nvGrpSpPr>
        <p:grpSpPr>
          <a:xfrm>
            <a:off x="6610731" y="3202536"/>
            <a:ext cx="357198" cy="356326"/>
            <a:chOff x="-53242350" y="3584850"/>
            <a:chExt cx="317425" cy="316650"/>
          </a:xfrm>
        </p:grpSpPr>
        <p:sp>
          <p:nvSpPr>
            <p:cNvPr id="6445" name="Google Shape;6445;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6" name="Google Shape;6446;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7" name="Google Shape;6447;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8" name="Google Shape;6448;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9" name="Google Shape;6449;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50" name="Google Shape;6450;p66"/>
          <p:cNvGrpSpPr/>
          <p:nvPr/>
        </p:nvGrpSpPr>
        <p:grpSpPr>
          <a:xfrm>
            <a:off x="6631999" y="3665236"/>
            <a:ext cx="314662" cy="358999"/>
            <a:chOff x="-53224225" y="3976300"/>
            <a:chExt cx="279625" cy="319025"/>
          </a:xfrm>
        </p:grpSpPr>
        <p:sp>
          <p:nvSpPr>
            <p:cNvPr id="6451" name="Google Shape;6451;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2" name="Google Shape;6452;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3" name="Google Shape;6453;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4" name="Google Shape;6454;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5" name="Google Shape;6455;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6" name="Google Shape;6456;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7" name="Google Shape;6457;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58" name="Google Shape;6458;p66"/>
          <p:cNvGrpSpPr/>
          <p:nvPr/>
        </p:nvGrpSpPr>
        <p:grpSpPr>
          <a:xfrm>
            <a:off x="7942896" y="3672917"/>
            <a:ext cx="358971" cy="358408"/>
            <a:chOff x="-52043575" y="3983125"/>
            <a:chExt cx="319000" cy="318500"/>
          </a:xfrm>
        </p:grpSpPr>
        <p:sp>
          <p:nvSpPr>
            <p:cNvPr id="6459" name="Google Shape;6459;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0" name="Google Shape;6460;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1" name="Google Shape;6461;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2" name="Google Shape;6462;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3" name="Google Shape;6463;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4" name="Google Shape;6464;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5" name="Google Shape;6465;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6" name="Google Shape;6466;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7" name="Google Shape;6467;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68" name="Google Shape;6468;p66"/>
          <p:cNvGrpSpPr/>
          <p:nvPr/>
        </p:nvGrpSpPr>
        <p:grpSpPr>
          <a:xfrm>
            <a:off x="6196836" y="1376934"/>
            <a:ext cx="314662" cy="358971"/>
            <a:chOff x="-56766175" y="3198925"/>
            <a:chExt cx="279625" cy="319000"/>
          </a:xfrm>
        </p:grpSpPr>
        <p:sp>
          <p:nvSpPr>
            <p:cNvPr id="6469" name="Google Shape;6469;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0" name="Google Shape;6470;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1" name="Google Shape;6471;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2" name="Google Shape;6472;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3" name="Google Shape;6473;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4" name="Google Shape;6474;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5" name="Google Shape;6475;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76" name="Google Shape;6476;p66"/>
          <p:cNvGrpSpPr/>
          <p:nvPr/>
        </p:nvGrpSpPr>
        <p:grpSpPr>
          <a:xfrm>
            <a:off x="6195950" y="1832234"/>
            <a:ext cx="316434" cy="358099"/>
            <a:chOff x="-56766175" y="3590375"/>
            <a:chExt cx="281200" cy="318225"/>
          </a:xfrm>
        </p:grpSpPr>
        <p:sp>
          <p:nvSpPr>
            <p:cNvPr id="6477" name="Google Shape;6477;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8" name="Google Shape;6478;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9" name="Google Shape;6479;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0" name="Google Shape;6480;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81" name="Google Shape;6481;p66"/>
          <p:cNvGrpSpPr/>
          <p:nvPr/>
        </p:nvGrpSpPr>
        <p:grpSpPr>
          <a:xfrm>
            <a:off x="6232906" y="2273605"/>
            <a:ext cx="272126" cy="358099"/>
            <a:chOff x="-56747275" y="3982600"/>
            <a:chExt cx="241825" cy="318225"/>
          </a:xfrm>
        </p:grpSpPr>
        <p:sp>
          <p:nvSpPr>
            <p:cNvPr id="6482" name="Google Shape;6482;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3" name="Google Shape;6483;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4" name="Google Shape;6484;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5" name="Google Shape;6485;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6" name="Google Shape;6486;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7" name="Google Shape;6487;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8" name="Google Shape;6488;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89" name="Google Shape;6489;p66"/>
          <p:cNvGrpSpPr/>
          <p:nvPr/>
        </p:nvGrpSpPr>
        <p:grpSpPr>
          <a:xfrm>
            <a:off x="4840657" y="3215842"/>
            <a:ext cx="358999" cy="342991"/>
            <a:chOff x="-54812875" y="3596675"/>
            <a:chExt cx="319025" cy="304800"/>
          </a:xfrm>
        </p:grpSpPr>
        <p:sp>
          <p:nvSpPr>
            <p:cNvPr id="6490" name="Google Shape;6490;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1" name="Google Shape;6491;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2" name="Google Shape;6492;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3" name="Google Shape;6493;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4" name="Google Shape;6494;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5" name="Google Shape;6495;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6" name="Google Shape;6496;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497" name="Google Shape;6497;p6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8" name="Google Shape;6498;p6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499" name="Google Shape;6499;p66"/>
          <p:cNvGrpSpPr/>
          <p:nvPr/>
        </p:nvGrpSpPr>
        <p:grpSpPr>
          <a:xfrm>
            <a:off x="4862826" y="3672326"/>
            <a:ext cx="314662" cy="358099"/>
            <a:chOff x="-54793175" y="3982600"/>
            <a:chExt cx="279625" cy="318225"/>
          </a:xfrm>
        </p:grpSpPr>
        <p:sp>
          <p:nvSpPr>
            <p:cNvPr id="6500" name="Google Shape;6500;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1" name="Google Shape;6501;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2" name="Google Shape;6502;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3" name="Google Shape;6503;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4" name="Google Shape;6504;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5" name="Google Shape;6505;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6" name="Google Shape;6506;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07" name="Google Shape;6507;p66"/>
          <p:cNvGrpSpPr/>
          <p:nvPr/>
        </p:nvGrpSpPr>
        <p:grpSpPr>
          <a:xfrm>
            <a:off x="7074284" y="2731562"/>
            <a:ext cx="314662" cy="358099"/>
            <a:chOff x="-52832000" y="3192625"/>
            <a:chExt cx="279625" cy="318225"/>
          </a:xfrm>
        </p:grpSpPr>
        <p:sp>
          <p:nvSpPr>
            <p:cNvPr id="6508" name="Google Shape;6508;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9" name="Google Shape;6509;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0" name="Google Shape;6510;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1" name="Google Shape;6511;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2" name="Google Shape;6512;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3" name="Google Shape;6513;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4" name="Google Shape;6514;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5" name="Google Shape;6515;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16" name="Google Shape;6516;p66"/>
          <p:cNvGrpSpPr/>
          <p:nvPr/>
        </p:nvGrpSpPr>
        <p:grpSpPr>
          <a:xfrm>
            <a:off x="5760817" y="2272929"/>
            <a:ext cx="323524" cy="358774"/>
            <a:chOff x="-57162350" y="3982000"/>
            <a:chExt cx="287500" cy="318825"/>
          </a:xfrm>
        </p:grpSpPr>
        <p:sp>
          <p:nvSpPr>
            <p:cNvPr id="6517" name="Google Shape;6517;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8" name="Google Shape;6518;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9" name="Google Shape;6519;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0" name="Google Shape;6520;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1" name="Google Shape;6521;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2" name="Google Shape;6522;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3" name="Google Shape;6523;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4" name="Google Shape;6524;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25" name="Google Shape;6525;p66"/>
          <p:cNvGrpSpPr/>
          <p:nvPr/>
        </p:nvGrpSpPr>
        <p:grpSpPr>
          <a:xfrm>
            <a:off x="7052130" y="3203436"/>
            <a:ext cx="358971" cy="357198"/>
            <a:chOff x="-52851675" y="3585650"/>
            <a:chExt cx="319000" cy="317425"/>
          </a:xfrm>
        </p:grpSpPr>
        <p:sp>
          <p:nvSpPr>
            <p:cNvPr id="6526" name="Google Shape;6526;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7" name="Google Shape;6527;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8" name="Google Shape;6528;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9" name="Google Shape;6529;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0" name="Google Shape;6530;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1" name="Google Shape;6531;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32" name="Google Shape;6532;p66"/>
          <p:cNvGrpSpPr/>
          <p:nvPr/>
        </p:nvGrpSpPr>
        <p:grpSpPr>
          <a:xfrm>
            <a:off x="7074284" y="3665236"/>
            <a:ext cx="314662" cy="358999"/>
            <a:chOff x="-52832000" y="3976300"/>
            <a:chExt cx="279625" cy="319025"/>
          </a:xfrm>
        </p:grpSpPr>
        <p:sp>
          <p:nvSpPr>
            <p:cNvPr id="6533" name="Google Shape;6533;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4" name="Google Shape;6534;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5" name="Google Shape;6535;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6" name="Google Shape;6536;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7" name="Google Shape;6537;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38" name="Google Shape;6538;p66"/>
          <p:cNvGrpSpPr/>
          <p:nvPr/>
        </p:nvGrpSpPr>
        <p:grpSpPr>
          <a:xfrm>
            <a:off x="6191490" y="4119884"/>
            <a:ext cx="316434" cy="358099"/>
            <a:chOff x="-51633225" y="3198925"/>
            <a:chExt cx="281200" cy="318225"/>
          </a:xfrm>
        </p:grpSpPr>
        <p:sp>
          <p:nvSpPr>
            <p:cNvPr id="6539" name="Google Shape;6539;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0" name="Google Shape;6540;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1" name="Google Shape;6541;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2" name="Google Shape;6542;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3" name="Google Shape;6543;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4" name="Google Shape;6544;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5" name="Google Shape;6545;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46" name="Google Shape;6546;p66"/>
          <p:cNvGrpSpPr/>
          <p:nvPr/>
        </p:nvGrpSpPr>
        <p:grpSpPr>
          <a:xfrm>
            <a:off x="6610314" y="1377806"/>
            <a:ext cx="365188" cy="357226"/>
            <a:chOff x="-56396775" y="3199700"/>
            <a:chExt cx="324525" cy="317450"/>
          </a:xfrm>
        </p:grpSpPr>
        <p:sp>
          <p:nvSpPr>
            <p:cNvPr id="6547" name="Google Shape;6547;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8" name="Google Shape;6548;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9" name="Google Shape;6549;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0" name="Google Shape;6550;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1" name="Google Shape;6551;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2" name="Google Shape;6552;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53" name="Google Shape;6553;p66"/>
          <p:cNvGrpSpPr/>
          <p:nvPr/>
        </p:nvGrpSpPr>
        <p:grpSpPr>
          <a:xfrm>
            <a:off x="6613408" y="1843740"/>
            <a:ext cx="358999" cy="335958"/>
            <a:chOff x="-56394425" y="3600600"/>
            <a:chExt cx="319025" cy="298550"/>
          </a:xfrm>
        </p:grpSpPr>
        <p:sp>
          <p:nvSpPr>
            <p:cNvPr id="6554" name="Google Shape;6554;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5" name="Google Shape;6555;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6" name="Google Shape;6556;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57" name="Google Shape;6557;p66"/>
          <p:cNvGrpSpPr/>
          <p:nvPr/>
        </p:nvGrpSpPr>
        <p:grpSpPr>
          <a:xfrm>
            <a:off x="6644175" y="2274505"/>
            <a:ext cx="327068" cy="357198"/>
            <a:chOff x="-56379450" y="3983400"/>
            <a:chExt cx="290650" cy="317425"/>
          </a:xfrm>
        </p:grpSpPr>
        <p:sp>
          <p:nvSpPr>
            <p:cNvPr id="6558" name="Google Shape;6558;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9" name="Google Shape;6559;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0" name="Google Shape;6560;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1" name="Google Shape;6561;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2" name="Google Shape;6562;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3" name="Google Shape;6563;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4" name="Google Shape;6564;p6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5" name="Google Shape;6565;p6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66" name="Google Shape;6566;p66"/>
          <p:cNvGrpSpPr/>
          <p:nvPr/>
        </p:nvGrpSpPr>
        <p:grpSpPr>
          <a:xfrm>
            <a:off x="5307879" y="2738651"/>
            <a:ext cx="316434" cy="358971"/>
            <a:chOff x="-54401725" y="3198925"/>
            <a:chExt cx="281200" cy="319000"/>
          </a:xfrm>
        </p:grpSpPr>
        <p:sp>
          <p:nvSpPr>
            <p:cNvPr id="6567" name="Google Shape;6567;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8" name="Google Shape;6568;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9" name="Google Shape;6569;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0" name="Google Shape;6570;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1" name="Google Shape;6571;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2" name="Google Shape;6572;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3" name="Google Shape;6573;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4" name="Google Shape;6574;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5" name="Google Shape;6575;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6" name="Google Shape;6576;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7" name="Google Shape;6577;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78" name="Google Shape;6578;p66"/>
          <p:cNvGrpSpPr/>
          <p:nvPr/>
        </p:nvGrpSpPr>
        <p:grpSpPr>
          <a:xfrm>
            <a:off x="5308766" y="3208753"/>
            <a:ext cx="314662" cy="358099"/>
            <a:chOff x="-54401725" y="3590375"/>
            <a:chExt cx="279625" cy="318225"/>
          </a:xfrm>
        </p:grpSpPr>
        <p:sp>
          <p:nvSpPr>
            <p:cNvPr id="6579" name="Google Shape;6579;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0" name="Google Shape;6580;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1" name="Google Shape;6581;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2" name="Google Shape;6582;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3" name="Google Shape;6583;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4" name="Google Shape;6584;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85" name="Google Shape;6585;p66"/>
          <p:cNvGrpSpPr/>
          <p:nvPr/>
        </p:nvGrpSpPr>
        <p:grpSpPr>
          <a:xfrm>
            <a:off x="5306557" y="3672326"/>
            <a:ext cx="319079" cy="358099"/>
            <a:chOff x="-54403300" y="3982600"/>
            <a:chExt cx="283550" cy="318225"/>
          </a:xfrm>
        </p:grpSpPr>
        <p:sp>
          <p:nvSpPr>
            <p:cNvPr id="6586" name="Google Shape;6586;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7" name="Google Shape;6587;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8" name="Google Shape;6588;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9" name="Google Shape;6589;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0" name="Google Shape;6590;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91" name="Google Shape;6591;p66"/>
          <p:cNvGrpSpPr/>
          <p:nvPr/>
        </p:nvGrpSpPr>
        <p:grpSpPr>
          <a:xfrm>
            <a:off x="7493951" y="2733559"/>
            <a:ext cx="356298" cy="356973"/>
            <a:chOff x="-52458650" y="3194400"/>
            <a:chExt cx="316625" cy="317225"/>
          </a:xfrm>
        </p:grpSpPr>
        <p:sp>
          <p:nvSpPr>
            <p:cNvPr id="6592" name="Google Shape;6592;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3" name="Google Shape;6593;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4" name="Google Shape;6594;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5" name="Google Shape;6595;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6" name="Google Shape;6596;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7" name="Google Shape;6597;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8" name="Google Shape;6598;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9" name="Google Shape;6599;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00" name="Google Shape;6600;p66"/>
          <p:cNvGrpSpPr/>
          <p:nvPr/>
        </p:nvGrpSpPr>
        <p:grpSpPr>
          <a:xfrm>
            <a:off x="4862826" y="2738651"/>
            <a:ext cx="314662" cy="358971"/>
            <a:chOff x="-54793175" y="3198925"/>
            <a:chExt cx="279625" cy="319000"/>
          </a:xfrm>
        </p:grpSpPr>
        <p:sp>
          <p:nvSpPr>
            <p:cNvPr id="6601" name="Google Shape;6601;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2" name="Google Shape;6602;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3" name="Google Shape;6603;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4" name="Google Shape;6604;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5" name="Google Shape;6605;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6" name="Google Shape;6606;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7" name="Google Shape;6607;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08" name="Google Shape;6608;p66"/>
          <p:cNvGrpSpPr/>
          <p:nvPr/>
        </p:nvGrpSpPr>
        <p:grpSpPr>
          <a:xfrm>
            <a:off x="7503249" y="3202536"/>
            <a:ext cx="337703" cy="357845"/>
            <a:chOff x="-52450000" y="3584850"/>
            <a:chExt cx="300100" cy="318000"/>
          </a:xfrm>
        </p:grpSpPr>
        <p:sp>
          <p:nvSpPr>
            <p:cNvPr id="6609" name="Google Shape;6609;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0" name="Google Shape;6610;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1" name="Google Shape;6611;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2" name="Google Shape;6612;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3" name="Google Shape;6613;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4" name="Google Shape;6614;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5" name="Google Shape;6615;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16" name="Google Shape;6616;p66"/>
          <p:cNvGrpSpPr/>
          <p:nvPr/>
        </p:nvGrpSpPr>
        <p:grpSpPr>
          <a:xfrm>
            <a:off x="7514769" y="3667009"/>
            <a:ext cx="314662" cy="357226"/>
            <a:chOff x="-52440550" y="3977875"/>
            <a:chExt cx="279625" cy="317450"/>
          </a:xfrm>
        </p:grpSpPr>
        <p:sp>
          <p:nvSpPr>
            <p:cNvPr id="6617" name="Google Shape;6617;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8" name="Google Shape;6618;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9" name="Google Shape;6619;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0" name="Google Shape;6620;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1" name="Google Shape;6621;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2" name="Google Shape;6622;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3" name="Google Shape;6623;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4" name="Google Shape;6624;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25" name="Google Shape;6625;p66"/>
          <p:cNvGrpSpPr/>
          <p:nvPr/>
        </p:nvGrpSpPr>
        <p:grpSpPr>
          <a:xfrm>
            <a:off x="6626703" y="4123215"/>
            <a:ext cx="314662" cy="358999"/>
            <a:chOff x="-51623775" y="3584850"/>
            <a:chExt cx="279625" cy="319025"/>
          </a:xfrm>
        </p:grpSpPr>
        <p:sp>
          <p:nvSpPr>
            <p:cNvPr id="6626" name="Google Shape;6626;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7" name="Google Shape;6627;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8" name="Google Shape;6628;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9" name="Google Shape;6629;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0" name="Google Shape;6630;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1" name="Google Shape;6631;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2" name="Google Shape;6632;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3" name="Google Shape;6633;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4" name="Google Shape;6634;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635" name="Google Shape;6635;p6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Help &amp; Support Icons</a:t>
            </a:r>
            <a:endParaRPr sz="2400">
              <a:solidFill>
                <a:srgbClr val="FFFFFF"/>
              </a:solidFill>
            </a:endParaRPr>
          </a:p>
        </p:txBody>
      </p:sp>
      <p:sp>
        <p:nvSpPr>
          <p:cNvPr id="6636" name="Google Shape;6636;p6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Avatar Icons</a:t>
            </a:r>
            <a:endParaRPr sz="2400">
              <a:solidFill>
                <a:srgbClr val="FFFFFF"/>
              </a:solidFill>
            </a:endParaRPr>
          </a:p>
        </p:txBody>
      </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6640" name="Shape 6640"/>
        <p:cNvGrpSpPr/>
        <p:nvPr/>
      </p:nvGrpSpPr>
      <p:grpSpPr>
        <a:xfrm>
          <a:off x="0" y="0"/>
          <a:ext cx="0" cy="0"/>
          <a:chOff x="0" y="0"/>
          <a:chExt cx="0" cy="0"/>
        </a:xfrm>
      </p:grpSpPr>
      <p:grpSp>
        <p:nvGrpSpPr>
          <p:cNvPr id="6641" name="Google Shape;6641;p67"/>
          <p:cNvGrpSpPr/>
          <p:nvPr/>
        </p:nvGrpSpPr>
        <p:grpSpPr>
          <a:xfrm>
            <a:off x="866775" y="1386849"/>
            <a:ext cx="276003" cy="357300"/>
            <a:chOff x="-50469125" y="3183175"/>
            <a:chExt cx="233150" cy="301825"/>
          </a:xfrm>
        </p:grpSpPr>
        <p:sp>
          <p:nvSpPr>
            <p:cNvPr id="6642" name="Google Shape;6642;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3" name="Google Shape;6643;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4" name="Google Shape;6644;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45" name="Google Shape;6645;p67"/>
          <p:cNvGrpSpPr/>
          <p:nvPr/>
        </p:nvGrpSpPr>
        <p:grpSpPr>
          <a:xfrm>
            <a:off x="826674" y="1822251"/>
            <a:ext cx="356205" cy="355288"/>
            <a:chOff x="-50504575" y="3550975"/>
            <a:chExt cx="300900" cy="300125"/>
          </a:xfrm>
        </p:grpSpPr>
        <p:sp>
          <p:nvSpPr>
            <p:cNvPr id="6646" name="Google Shape;6646;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7" name="Google Shape;6647;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8" name="Google Shape;6648;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9" name="Google Shape;6649;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50" name="Google Shape;6650;p67"/>
          <p:cNvGrpSpPr/>
          <p:nvPr/>
        </p:nvGrpSpPr>
        <p:grpSpPr>
          <a:xfrm>
            <a:off x="826674" y="2260493"/>
            <a:ext cx="356205" cy="354341"/>
            <a:chOff x="-50503000" y="3921175"/>
            <a:chExt cx="300900" cy="299325"/>
          </a:xfrm>
        </p:grpSpPr>
        <p:sp>
          <p:nvSpPr>
            <p:cNvPr id="6651" name="Google Shape;6651;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2" name="Google Shape;6652;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3" name="Google Shape;6653;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4" name="Google Shape;6654;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5" name="Google Shape;6655;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56" name="Google Shape;6656;p67"/>
          <p:cNvGrpSpPr/>
          <p:nvPr/>
        </p:nvGrpSpPr>
        <p:grpSpPr>
          <a:xfrm>
            <a:off x="3030727" y="1406411"/>
            <a:ext cx="355258" cy="356205"/>
            <a:chOff x="-48630025" y="3199700"/>
            <a:chExt cx="300100" cy="300900"/>
          </a:xfrm>
        </p:grpSpPr>
        <p:sp>
          <p:nvSpPr>
            <p:cNvPr id="6657" name="Google Shape;6657;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8" name="Google Shape;6658;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9" name="Google Shape;6659;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60" name="Google Shape;6660;p67"/>
          <p:cNvGrpSpPr/>
          <p:nvPr/>
        </p:nvGrpSpPr>
        <p:grpSpPr>
          <a:xfrm>
            <a:off x="3030727" y="1843707"/>
            <a:ext cx="355258" cy="355258"/>
            <a:chOff x="-48630025" y="3569100"/>
            <a:chExt cx="300100" cy="300100"/>
          </a:xfrm>
        </p:grpSpPr>
        <p:sp>
          <p:nvSpPr>
            <p:cNvPr id="6661" name="Google Shape;6661;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2" name="Google Shape;6662;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3" name="Google Shape;6663;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4" name="Google Shape;6664;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5" name="Google Shape;6665;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6" name="Google Shape;6666;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7" name="Google Shape;6667;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8" name="Google Shape;6668;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9" name="Google Shape;6669;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0" name="Google Shape;6670;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71" name="Google Shape;6671;p67"/>
          <p:cNvGrpSpPr/>
          <p:nvPr/>
        </p:nvGrpSpPr>
        <p:grpSpPr>
          <a:xfrm>
            <a:off x="3031201" y="2281003"/>
            <a:ext cx="354311" cy="353394"/>
            <a:chOff x="-48629225" y="3938500"/>
            <a:chExt cx="299300" cy="298525"/>
          </a:xfrm>
        </p:grpSpPr>
        <p:sp>
          <p:nvSpPr>
            <p:cNvPr id="6672" name="Google Shape;6672;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3" name="Google Shape;6673;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4" name="Google Shape;6674;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5" name="Google Shape;6675;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76" name="Google Shape;6676;p67"/>
          <p:cNvGrpSpPr/>
          <p:nvPr/>
        </p:nvGrpSpPr>
        <p:grpSpPr>
          <a:xfrm>
            <a:off x="1766604" y="2752344"/>
            <a:ext cx="311458" cy="354341"/>
            <a:chOff x="-46762575" y="3200500"/>
            <a:chExt cx="263100" cy="299325"/>
          </a:xfrm>
        </p:grpSpPr>
        <p:sp>
          <p:nvSpPr>
            <p:cNvPr id="6677" name="Google Shape;6677;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8" name="Google Shape;6678;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9" name="Google Shape;6679;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0" name="Google Shape;6680;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1" name="Google Shape;6681;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82" name="Google Shape;6682;p67"/>
          <p:cNvGrpSpPr/>
          <p:nvPr/>
        </p:nvGrpSpPr>
        <p:grpSpPr>
          <a:xfrm>
            <a:off x="1744689" y="3211066"/>
            <a:ext cx="355288" cy="312375"/>
            <a:chOff x="-46779900" y="3588000"/>
            <a:chExt cx="300125" cy="263875"/>
          </a:xfrm>
        </p:grpSpPr>
        <p:sp>
          <p:nvSpPr>
            <p:cNvPr id="6683" name="Google Shape;6683;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4" name="Google Shape;6684;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5" name="Google Shape;6685;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6" name="Google Shape;6686;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87" name="Google Shape;6687;p67"/>
          <p:cNvGrpSpPr/>
          <p:nvPr/>
        </p:nvGrpSpPr>
        <p:grpSpPr>
          <a:xfrm>
            <a:off x="1745162" y="3625988"/>
            <a:ext cx="354341" cy="353394"/>
            <a:chOff x="-46779100" y="3938500"/>
            <a:chExt cx="299325" cy="298525"/>
          </a:xfrm>
        </p:grpSpPr>
        <p:sp>
          <p:nvSpPr>
            <p:cNvPr id="6688" name="Google Shape;6688;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9" name="Google Shape;6689;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90" name="Google Shape;6690;p67"/>
          <p:cNvGrpSpPr/>
          <p:nvPr/>
        </p:nvGrpSpPr>
        <p:grpSpPr>
          <a:xfrm>
            <a:off x="3952900" y="2758855"/>
            <a:ext cx="355258" cy="355288"/>
            <a:chOff x="-44924250" y="3206000"/>
            <a:chExt cx="300100" cy="300125"/>
          </a:xfrm>
        </p:grpSpPr>
        <p:sp>
          <p:nvSpPr>
            <p:cNvPr id="6691" name="Google Shape;6691;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2" name="Google Shape;6692;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3" name="Google Shape;6693;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4" name="Google Shape;6694;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5" name="Google Shape;6695;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96" name="Google Shape;6696;p67"/>
          <p:cNvGrpSpPr/>
          <p:nvPr/>
        </p:nvGrpSpPr>
        <p:grpSpPr>
          <a:xfrm>
            <a:off x="1267386" y="1386849"/>
            <a:ext cx="355258" cy="355258"/>
            <a:chOff x="-50134375" y="3183175"/>
            <a:chExt cx="300100" cy="300100"/>
          </a:xfrm>
        </p:grpSpPr>
        <p:sp>
          <p:nvSpPr>
            <p:cNvPr id="6697" name="Google Shape;6697;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8" name="Google Shape;6698;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9" name="Google Shape;6699;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0" name="Google Shape;6700;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1" name="Google Shape;6701;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2" name="Google Shape;6702;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3" name="Google Shape;6703;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4" name="Google Shape;6704;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5" name="Google Shape;6705;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6" name="Google Shape;6706;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07" name="Google Shape;6707;p67"/>
          <p:cNvGrpSpPr/>
          <p:nvPr/>
        </p:nvGrpSpPr>
        <p:grpSpPr>
          <a:xfrm>
            <a:off x="1267386" y="1822251"/>
            <a:ext cx="355258" cy="355288"/>
            <a:chOff x="-50134375" y="3550975"/>
            <a:chExt cx="300100" cy="300125"/>
          </a:xfrm>
        </p:grpSpPr>
        <p:sp>
          <p:nvSpPr>
            <p:cNvPr id="6708" name="Google Shape;6708;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9" name="Google Shape;6709;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10" name="Google Shape;6710;p67"/>
          <p:cNvGrpSpPr/>
          <p:nvPr/>
        </p:nvGrpSpPr>
        <p:grpSpPr>
          <a:xfrm>
            <a:off x="1267386" y="2259783"/>
            <a:ext cx="355258" cy="355051"/>
            <a:chOff x="-50134375" y="3920575"/>
            <a:chExt cx="300100" cy="299925"/>
          </a:xfrm>
        </p:grpSpPr>
        <p:sp>
          <p:nvSpPr>
            <p:cNvPr id="6711" name="Google Shape;6711;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2" name="Google Shape;6712;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3" name="Google Shape;6713;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14" name="Google Shape;6714;p67"/>
          <p:cNvGrpSpPr/>
          <p:nvPr/>
        </p:nvGrpSpPr>
        <p:grpSpPr>
          <a:xfrm>
            <a:off x="3478110" y="1407358"/>
            <a:ext cx="357123" cy="355258"/>
            <a:chOff x="-48262200" y="3200500"/>
            <a:chExt cx="301675" cy="300100"/>
          </a:xfrm>
        </p:grpSpPr>
        <p:sp>
          <p:nvSpPr>
            <p:cNvPr id="6715" name="Google Shape;6715;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6" name="Google Shape;6716;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7" name="Google Shape;6717;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8" name="Google Shape;6718;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9" name="Google Shape;6719;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0" name="Google Shape;6720;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1" name="Google Shape;6721;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2" name="Google Shape;6722;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3" name="Google Shape;6723;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24" name="Google Shape;6724;p67"/>
          <p:cNvGrpSpPr/>
          <p:nvPr/>
        </p:nvGrpSpPr>
        <p:grpSpPr>
          <a:xfrm>
            <a:off x="3507483" y="1844447"/>
            <a:ext cx="298377" cy="354519"/>
            <a:chOff x="-48233050" y="3569725"/>
            <a:chExt cx="252050" cy="299475"/>
          </a:xfrm>
        </p:grpSpPr>
        <p:sp>
          <p:nvSpPr>
            <p:cNvPr id="6725" name="Google Shape;6725;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6" name="Google Shape;6726;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7" name="Google Shape;6727;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28" name="Google Shape;6728;p67"/>
          <p:cNvGrpSpPr/>
          <p:nvPr/>
        </p:nvGrpSpPr>
        <p:grpSpPr>
          <a:xfrm>
            <a:off x="3531248" y="2278191"/>
            <a:ext cx="250847" cy="358070"/>
            <a:chOff x="-48216525" y="3936125"/>
            <a:chExt cx="211900" cy="302475"/>
          </a:xfrm>
        </p:grpSpPr>
        <p:sp>
          <p:nvSpPr>
            <p:cNvPr id="6729" name="Google Shape;6729;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0" name="Google Shape;6730;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1" name="Google Shape;6731;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2" name="Google Shape;6732;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33" name="Google Shape;6733;p67"/>
          <p:cNvGrpSpPr/>
          <p:nvPr/>
        </p:nvGrpSpPr>
        <p:grpSpPr>
          <a:xfrm>
            <a:off x="2186966" y="2753261"/>
            <a:ext cx="355258" cy="355288"/>
            <a:chOff x="-46410500" y="3201275"/>
            <a:chExt cx="300100" cy="300125"/>
          </a:xfrm>
        </p:grpSpPr>
        <p:sp>
          <p:nvSpPr>
            <p:cNvPr id="6734" name="Google Shape;6734;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5" name="Google Shape;6735;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6" name="Google Shape;6736;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7" name="Google Shape;6737;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8" name="Google Shape;6738;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39" name="Google Shape;6739;p67"/>
          <p:cNvGrpSpPr/>
          <p:nvPr/>
        </p:nvGrpSpPr>
        <p:grpSpPr>
          <a:xfrm>
            <a:off x="2186966" y="3188692"/>
            <a:ext cx="355258" cy="356205"/>
            <a:chOff x="-46409700" y="3569100"/>
            <a:chExt cx="300100" cy="300900"/>
          </a:xfrm>
        </p:grpSpPr>
        <p:sp>
          <p:nvSpPr>
            <p:cNvPr id="6740" name="Google Shape;6740;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1" name="Google Shape;6741;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2" name="Google Shape;6742;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3" name="Google Shape;6743;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4" name="Google Shape;6744;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45" name="Google Shape;6745;p67"/>
          <p:cNvGrpSpPr/>
          <p:nvPr/>
        </p:nvGrpSpPr>
        <p:grpSpPr>
          <a:xfrm>
            <a:off x="2174847" y="3624124"/>
            <a:ext cx="379497" cy="358070"/>
            <a:chOff x="-46422300" y="3936925"/>
            <a:chExt cx="320575" cy="302475"/>
          </a:xfrm>
        </p:grpSpPr>
        <p:sp>
          <p:nvSpPr>
            <p:cNvPr id="6746" name="Google Shape;6746;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7" name="Google Shape;6747;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48" name="Google Shape;6748;p67"/>
          <p:cNvGrpSpPr/>
          <p:nvPr/>
        </p:nvGrpSpPr>
        <p:grpSpPr>
          <a:xfrm>
            <a:off x="3952426" y="3178452"/>
            <a:ext cx="356205" cy="355258"/>
            <a:chOff x="-44914800" y="3560450"/>
            <a:chExt cx="300900" cy="300100"/>
          </a:xfrm>
        </p:grpSpPr>
        <p:sp>
          <p:nvSpPr>
            <p:cNvPr id="6749" name="Google Shape;6749;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0" name="Google Shape;6750;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1" name="Google Shape;6751;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2" name="Google Shape;6752;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3" name="Google Shape;6753;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54" name="Google Shape;6754;p67"/>
          <p:cNvGrpSpPr/>
          <p:nvPr/>
        </p:nvGrpSpPr>
        <p:grpSpPr>
          <a:xfrm>
            <a:off x="1707478" y="1387086"/>
            <a:ext cx="354311" cy="354104"/>
            <a:chOff x="-49764975" y="3183375"/>
            <a:chExt cx="299300" cy="299125"/>
          </a:xfrm>
        </p:grpSpPr>
        <p:sp>
          <p:nvSpPr>
            <p:cNvPr id="6755" name="Google Shape;6755;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6" name="Google Shape;6756;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7" name="Google Shape;6757;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8" name="Google Shape;6758;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9" name="Google Shape;6759;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0" name="Google Shape;6760;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1" name="Google Shape;6761;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2" name="Google Shape;6762;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3" name="Google Shape;6763;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64" name="Google Shape;6764;p67"/>
          <p:cNvGrpSpPr/>
          <p:nvPr/>
        </p:nvGrpSpPr>
        <p:grpSpPr>
          <a:xfrm>
            <a:off x="1707478" y="1822547"/>
            <a:ext cx="354311" cy="355909"/>
            <a:chOff x="-49764975" y="3551225"/>
            <a:chExt cx="299300" cy="300650"/>
          </a:xfrm>
        </p:grpSpPr>
        <p:sp>
          <p:nvSpPr>
            <p:cNvPr id="6765" name="Google Shape;6765;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6" name="Google Shape;6766;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7" name="Google Shape;6767;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8" name="Google Shape;6768;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9" name="Google Shape;6769;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0" name="Google Shape;6770;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1" name="Google Shape;6771;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2" name="Google Shape;6772;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3" name="Google Shape;6773;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4" name="Google Shape;6774;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5" name="Google Shape;6775;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76" name="Google Shape;6776;p67"/>
          <p:cNvGrpSpPr/>
          <p:nvPr/>
        </p:nvGrpSpPr>
        <p:grpSpPr>
          <a:xfrm>
            <a:off x="1705140" y="2259310"/>
            <a:ext cx="358987" cy="355525"/>
            <a:chOff x="-49766550" y="3920175"/>
            <a:chExt cx="303250" cy="300325"/>
          </a:xfrm>
        </p:grpSpPr>
        <p:sp>
          <p:nvSpPr>
            <p:cNvPr id="6777" name="Google Shape;6777;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8" name="Google Shape;6778;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9" name="Google Shape;6779;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0" name="Google Shape;6780;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81" name="Google Shape;6781;p67"/>
          <p:cNvGrpSpPr/>
          <p:nvPr/>
        </p:nvGrpSpPr>
        <p:grpSpPr>
          <a:xfrm>
            <a:off x="3920671" y="1407358"/>
            <a:ext cx="357123" cy="354341"/>
            <a:chOff x="-47892800" y="3200500"/>
            <a:chExt cx="301675" cy="299325"/>
          </a:xfrm>
        </p:grpSpPr>
        <p:sp>
          <p:nvSpPr>
            <p:cNvPr id="6782" name="Google Shape;6782;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3" name="Google Shape;6783;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4" name="Google Shape;6784;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5" name="Google Shape;6785;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6" name="Google Shape;6786;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7" name="Google Shape;6787;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88" name="Google Shape;6788;p67"/>
          <p:cNvGrpSpPr/>
          <p:nvPr/>
        </p:nvGrpSpPr>
        <p:grpSpPr>
          <a:xfrm>
            <a:off x="3984537" y="1843707"/>
            <a:ext cx="229391" cy="355258"/>
            <a:chOff x="-47839250" y="3569100"/>
            <a:chExt cx="193775" cy="300100"/>
          </a:xfrm>
        </p:grpSpPr>
        <p:sp>
          <p:nvSpPr>
            <p:cNvPr id="6789" name="Google Shape;6789;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0" name="Google Shape;6790;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1" name="Google Shape;6791;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2" name="Google Shape;6792;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3" name="Google Shape;6793;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4" name="Google Shape;6794;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95" name="Google Shape;6795;p67"/>
          <p:cNvGrpSpPr/>
          <p:nvPr/>
        </p:nvGrpSpPr>
        <p:grpSpPr>
          <a:xfrm>
            <a:off x="3921603" y="2280056"/>
            <a:ext cx="355258" cy="356205"/>
            <a:chOff x="-47892800" y="3937700"/>
            <a:chExt cx="300100" cy="300900"/>
          </a:xfrm>
        </p:grpSpPr>
        <p:sp>
          <p:nvSpPr>
            <p:cNvPr id="6796" name="Google Shape;6796;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7" name="Google Shape;6797;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8" name="Google Shape;6798;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9" name="Google Shape;6799;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0" name="Google Shape;6800;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1" name="Google Shape;6801;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2" name="Google Shape;6802;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3" name="Google Shape;6803;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04" name="Google Shape;6804;p67"/>
          <p:cNvGrpSpPr/>
          <p:nvPr/>
        </p:nvGrpSpPr>
        <p:grpSpPr>
          <a:xfrm>
            <a:off x="2626898" y="2773770"/>
            <a:ext cx="355258" cy="311458"/>
            <a:chOff x="-46042675" y="3218600"/>
            <a:chExt cx="300100" cy="263100"/>
          </a:xfrm>
        </p:grpSpPr>
        <p:sp>
          <p:nvSpPr>
            <p:cNvPr id="6805" name="Google Shape;6805;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6" name="Google Shape;6806;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7" name="Google Shape;6807;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8" name="Google Shape;6808;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9" name="Google Shape;6809;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0" name="Google Shape;6810;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11" name="Google Shape;6811;p67"/>
          <p:cNvGrpSpPr/>
          <p:nvPr/>
        </p:nvGrpSpPr>
        <p:grpSpPr>
          <a:xfrm>
            <a:off x="2626898" y="3188219"/>
            <a:ext cx="355258" cy="323118"/>
            <a:chOff x="-46042675" y="3568700"/>
            <a:chExt cx="300100" cy="272950"/>
          </a:xfrm>
        </p:grpSpPr>
        <p:sp>
          <p:nvSpPr>
            <p:cNvPr id="6812" name="Google Shape;6812;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3" name="Google Shape;6813;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4" name="Google Shape;6814;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5" name="Google Shape;6815;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16" name="Google Shape;6816;p67"/>
          <p:cNvGrpSpPr/>
          <p:nvPr/>
        </p:nvGrpSpPr>
        <p:grpSpPr>
          <a:xfrm>
            <a:off x="2668849" y="3625189"/>
            <a:ext cx="271357" cy="356057"/>
            <a:chOff x="-46007225" y="3937825"/>
            <a:chExt cx="229225" cy="300775"/>
          </a:xfrm>
        </p:grpSpPr>
        <p:sp>
          <p:nvSpPr>
            <p:cNvPr id="6817" name="Google Shape;6817;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8" name="Google Shape;6818;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9" name="Google Shape;6819;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0" name="Google Shape;6820;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1" name="Google Shape;6821;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2" name="Google Shape;6822;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3" name="Google Shape;6823;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4" name="Google Shape;6824;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5" name="Google Shape;6825;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6" name="Google Shape;6826;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27" name="Google Shape;6827;p67"/>
          <p:cNvGrpSpPr/>
          <p:nvPr/>
        </p:nvGrpSpPr>
        <p:grpSpPr>
          <a:xfrm>
            <a:off x="3974341" y="3615275"/>
            <a:ext cx="312375" cy="357596"/>
            <a:chOff x="-44895900" y="3929450"/>
            <a:chExt cx="263875" cy="302075"/>
          </a:xfrm>
        </p:grpSpPr>
        <p:sp>
          <p:nvSpPr>
            <p:cNvPr id="6828" name="Google Shape;6828;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9" name="Google Shape;6829;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0" name="Google Shape;6830;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1" name="Google Shape;6831;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2" name="Google Shape;6832;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3" name="Google Shape;6833;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34" name="Google Shape;6834;p67"/>
          <p:cNvGrpSpPr/>
          <p:nvPr/>
        </p:nvGrpSpPr>
        <p:grpSpPr>
          <a:xfrm>
            <a:off x="2148160" y="1398036"/>
            <a:ext cx="356205" cy="332885"/>
            <a:chOff x="-49397175" y="3192625"/>
            <a:chExt cx="300900" cy="281200"/>
          </a:xfrm>
        </p:grpSpPr>
        <p:sp>
          <p:nvSpPr>
            <p:cNvPr id="6835" name="Google Shape;6835;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6" name="Google Shape;6836;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7" name="Google Shape;6837;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8" name="Google Shape;6838;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9" name="Google Shape;6839;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0" name="Google Shape;6840;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1" name="Google Shape;6841;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42" name="Google Shape;6842;p67"/>
          <p:cNvGrpSpPr/>
          <p:nvPr/>
        </p:nvGrpSpPr>
        <p:grpSpPr>
          <a:xfrm>
            <a:off x="2174263" y="1822251"/>
            <a:ext cx="304000" cy="356205"/>
            <a:chOff x="-49375900" y="3550975"/>
            <a:chExt cx="256800" cy="300900"/>
          </a:xfrm>
        </p:grpSpPr>
        <p:sp>
          <p:nvSpPr>
            <p:cNvPr id="6843" name="Google Shape;6843;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4" name="Google Shape;6844;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5" name="Google Shape;6845;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6" name="Google Shape;6846;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7" name="Google Shape;6847;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8" name="Google Shape;6848;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9" name="Google Shape;6849;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0" name="Google Shape;6850;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1" name="Google Shape;6851;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2" name="Google Shape;6852;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3" name="Google Shape;6853;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54" name="Google Shape;6854;p67"/>
          <p:cNvGrpSpPr/>
          <p:nvPr/>
        </p:nvGrpSpPr>
        <p:grpSpPr>
          <a:xfrm>
            <a:off x="2169616" y="2259546"/>
            <a:ext cx="313293" cy="356205"/>
            <a:chOff x="-49378250" y="3920375"/>
            <a:chExt cx="264650" cy="300900"/>
          </a:xfrm>
        </p:grpSpPr>
        <p:sp>
          <p:nvSpPr>
            <p:cNvPr id="6855" name="Google Shape;6855;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6" name="Google Shape;6856;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7" name="Google Shape;6857;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8" name="Google Shape;6858;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9" name="Google Shape;6859;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0" name="Google Shape;6860;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1" name="Google Shape;6861;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62" name="Google Shape;6862;p67"/>
          <p:cNvGrpSpPr/>
          <p:nvPr/>
        </p:nvGrpSpPr>
        <p:grpSpPr>
          <a:xfrm>
            <a:off x="888604" y="2752344"/>
            <a:ext cx="312375" cy="357123"/>
            <a:chOff x="-47505300" y="3200500"/>
            <a:chExt cx="263875" cy="301675"/>
          </a:xfrm>
        </p:grpSpPr>
        <p:sp>
          <p:nvSpPr>
            <p:cNvPr id="6863" name="Google Shape;6863;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4" name="Google Shape;6864;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5" name="Google Shape;6865;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6" name="Google Shape;6866;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7" name="Google Shape;6867;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8" name="Google Shape;6868;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9" name="Google Shape;6869;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0" name="Google Shape;6870;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1" name="Google Shape;6871;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2" name="Google Shape;6872;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3" name="Google Shape;6873;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4" name="Google Shape;6874;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5" name="Google Shape;6875;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76" name="Google Shape;6876;p67"/>
          <p:cNvGrpSpPr/>
          <p:nvPr/>
        </p:nvGrpSpPr>
        <p:grpSpPr>
          <a:xfrm>
            <a:off x="866704" y="3188692"/>
            <a:ext cx="356176" cy="355051"/>
            <a:chOff x="-47524975" y="3569100"/>
            <a:chExt cx="300875" cy="299925"/>
          </a:xfrm>
        </p:grpSpPr>
        <p:sp>
          <p:nvSpPr>
            <p:cNvPr id="6877" name="Google Shape;6877;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8" name="Google Shape;6878;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9" name="Google Shape;6879;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0" name="Google Shape;6880;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1" name="Google Shape;6881;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82" name="Google Shape;6882;p67"/>
          <p:cNvGrpSpPr/>
          <p:nvPr/>
        </p:nvGrpSpPr>
        <p:grpSpPr>
          <a:xfrm>
            <a:off x="867162" y="3667954"/>
            <a:ext cx="355258" cy="270410"/>
            <a:chOff x="-47523400" y="3973950"/>
            <a:chExt cx="300100" cy="228425"/>
          </a:xfrm>
        </p:grpSpPr>
        <p:sp>
          <p:nvSpPr>
            <p:cNvPr id="6883" name="Google Shape;6883;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4" name="Google Shape;6884;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5" name="Google Shape;6885;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6" name="Google Shape;6886;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7" name="Google Shape;6887;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88" name="Google Shape;6888;p67"/>
          <p:cNvGrpSpPr/>
          <p:nvPr/>
        </p:nvGrpSpPr>
        <p:grpSpPr>
          <a:xfrm>
            <a:off x="3072283" y="2750953"/>
            <a:ext cx="354341" cy="357596"/>
            <a:chOff x="-45673275" y="3199325"/>
            <a:chExt cx="299325" cy="302075"/>
          </a:xfrm>
        </p:grpSpPr>
        <p:sp>
          <p:nvSpPr>
            <p:cNvPr id="6889" name="Google Shape;6889;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0" name="Google Shape;6890;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1" name="Google Shape;6891;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92" name="Google Shape;6892;p67"/>
          <p:cNvGrpSpPr/>
          <p:nvPr/>
        </p:nvGrpSpPr>
        <p:grpSpPr>
          <a:xfrm>
            <a:off x="3071351" y="3209202"/>
            <a:ext cx="356205" cy="314240"/>
            <a:chOff x="-45674075" y="3586425"/>
            <a:chExt cx="300900" cy="265450"/>
          </a:xfrm>
        </p:grpSpPr>
        <p:sp>
          <p:nvSpPr>
            <p:cNvPr id="6893" name="Google Shape;6893;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4" name="Google Shape;6894;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95" name="Google Shape;6895;p67"/>
          <p:cNvGrpSpPr/>
          <p:nvPr/>
        </p:nvGrpSpPr>
        <p:grpSpPr>
          <a:xfrm>
            <a:off x="3072283" y="3625041"/>
            <a:ext cx="354341" cy="356205"/>
            <a:chOff x="-45673275" y="3937700"/>
            <a:chExt cx="299325" cy="300900"/>
          </a:xfrm>
        </p:grpSpPr>
        <p:sp>
          <p:nvSpPr>
            <p:cNvPr id="6896" name="Google Shape;6896;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7" name="Google Shape;6897;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8" name="Google Shape;6898;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9" name="Google Shape;6899;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0" name="Google Shape;6900;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1" name="Google Shape;6901;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02" name="Google Shape;6902;p67"/>
          <p:cNvGrpSpPr/>
          <p:nvPr/>
        </p:nvGrpSpPr>
        <p:grpSpPr>
          <a:xfrm>
            <a:off x="2186449" y="4117825"/>
            <a:ext cx="356205" cy="356205"/>
            <a:chOff x="-44512325" y="3176075"/>
            <a:chExt cx="300900" cy="300900"/>
          </a:xfrm>
        </p:grpSpPr>
        <p:sp>
          <p:nvSpPr>
            <p:cNvPr id="6903" name="Google Shape;6903;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4" name="Google Shape;6904;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5" name="Google Shape;6905;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06" name="Google Shape;6906;p67"/>
          <p:cNvGrpSpPr/>
          <p:nvPr/>
        </p:nvGrpSpPr>
        <p:grpSpPr>
          <a:xfrm>
            <a:off x="2589789" y="1386849"/>
            <a:ext cx="354341" cy="354341"/>
            <a:chOff x="-49027775" y="3183175"/>
            <a:chExt cx="299325" cy="299325"/>
          </a:xfrm>
        </p:grpSpPr>
        <p:sp>
          <p:nvSpPr>
            <p:cNvPr id="6907" name="Google Shape;6907;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8" name="Google Shape;6908;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9" name="Google Shape;6909;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0" name="Google Shape;6910;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11" name="Google Shape;6911;p67"/>
          <p:cNvGrpSpPr/>
          <p:nvPr/>
        </p:nvGrpSpPr>
        <p:grpSpPr>
          <a:xfrm>
            <a:off x="2589330" y="1822251"/>
            <a:ext cx="355258" cy="357152"/>
            <a:chOff x="-49027775" y="3550975"/>
            <a:chExt cx="300100" cy="301700"/>
          </a:xfrm>
        </p:grpSpPr>
        <p:sp>
          <p:nvSpPr>
            <p:cNvPr id="6912" name="Google Shape;6912;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3" name="Google Shape;6913;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4" name="Google Shape;6914;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5" name="Google Shape;6915;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6" name="Google Shape;6916;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7" name="Google Shape;6917;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8" name="Google Shape;6918;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9" name="Google Shape;6919;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0" name="Google Shape;6920;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1" name="Google Shape;6921;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22" name="Google Shape;6922;p67"/>
          <p:cNvGrpSpPr/>
          <p:nvPr/>
        </p:nvGrpSpPr>
        <p:grpSpPr>
          <a:xfrm>
            <a:off x="2587406" y="2259310"/>
            <a:ext cx="359106" cy="355525"/>
            <a:chOff x="-49031025" y="3920175"/>
            <a:chExt cx="303350" cy="300325"/>
          </a:xfrm>
        </p:grpSpPr>
        <p:sp>
          <p:nvSpPr>
            <p:cNvPr id="6923" name="Google Shape;6923;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4" name="Google Shape;6924;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5" name="Google Shape;6925;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6" name="Google Shape;6926;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7" name="Google Shape;6927;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8" name="Google Shape;6928;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29" name="Google Shape;6929;p67"/>
          <p:cNvGrpSpPr/>
          <p:nvPr/>
        </p:nvGrpSpPr>
        <p:grpSpPr>
          <a:xfrm>
            <a:off x="1303511" y="2752344"/>
            <a:ext cx="356176" cy="354341"/>
            <a:chOff x="-47155575" y="3200500"/>
            <a:chExt cx="300875" cy="299325"/>
          </a:xfrm>
        </p:grpSpPr>
        <p:sp>
          <p:nvSpPr>
            <p:cNvPr id="6930" name="Google Shape;6930;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1" name="Google Shape;6931;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2" name="Google Shape;6932;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3" name="Google Shape;6933;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4" name="Google Shape;6934;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5" name="Google Shape;6935;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36" name="Google Shape;6936;p67"/>
          <p:cNvGrpSpPr/>
          <p:nvPr/>
        </p:nvGrpSpPr>
        <p:grpSpPr>
          <a:xfrm>
            <a:off x="1303970" y="3188692"/>
            <a:ext cx="355258" cy="355258"/>
            <a:chOff x="-47154800" y="3569100"/>
            <a:chExt cx="300100" cy="300100"/>
          </a:xfrm>
        </p:grpSpPr>
        <p:sp>
          <p:nvSpPr>
            <p:cNvPr id="6937" name="Google Shape;6937;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8" name="Google Shape;6938;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9" name="Google Shape;6939;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0" name="Google Shape;6940;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1" name="Google Shape;6941;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2" name="Google Shape;6942;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43" name="Google Shape;6943;p67"/>
          <p:cNvGrpSpPr/>
          <p:nvPr/>
        </p:nvGrpSpPr>
        <p:grpSpPr>
          <a:xfrm>
            <a:off x="1304443" y="3626905"/>
            <a:ext cx="354311" cy="353423"/>
            <a:chOff x="-47154000" y="3939275"/>
            <a:chExt cx="299300" cy="298550"/>
          </a:xfrm>
        </p:grpSpPr>
        <p:sp>
          <p:nvSpPr>
            <p:cNvPr id="6944" name="Google Shape;6944;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5" name="Google Shape;6945;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6" name="Google Shape;6946;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7" name="Google Shape;6947;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48" name="Google Shape;6948;p67"/>
          <p:cNvGrpSpPr/>
          <p:nvPr/>
        </p:nvGrpSpPr>
        <p:grpSpPr>
          <a:xfrm>
            <a:off x="3529733" y="2752344"/>
            <a:ext cx="312375" cy="354341"/>
            <a:chOff x="-45286550" y="3200500"/>
            <a:chExt cx="263875" cy="299325"/>
          </a:xfrm>
        </p:grpSpPr>
        <p:sp>
          <p:nvSpPr>
            <p:cNvPr id="6949" name="Google Shape;6949;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0" name="Google Shape;6950;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1" name="Google Shape;6951;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52" name="Google Shape;6952;p67"/>
          <p:cNvGrpSpPr/>
          <p:nvPr/>
        </p:nvGrpSpPr>
        <p:grpSpPr>
          <a:xfrm>
            <a:off x="3529733" y="3189639"/>
            <a:ext cx="312375" cy="354311"/>
            <a:chOff x="-45286550" y="3569900"/>
            <a:chExt cx="263875" cy="299300"/>
          </a:xfrm>
        </p:grpSpPr>
        <p:sp>
          <p:nvSpPr>
            <p:cNvPr id="6953" name="Google Shape;6953;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4" name="Google Shape;6954;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5" name="Google Shape;6955;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6" name="Google Shape;6956;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7" name="Google Shape;6957;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8" name="Google Shape;6958;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59" name="Google Shape;6959;p67"/>
          <p:cNvGrpSpPr/>
          <p:nvPr/>
        </p:nvGrpSpPr>
        <p:grpSpPr>
          <a:xfrm>
            <a:off x="3540920" y="3625988"/>
            <a:ext cx="290001" cy="355258"/>
            <a:chOff x="-45277900" y="3938500"/>
            <a:chExt cx="244975" cy="300100"/>
          </a:xfrm>
        </p:grpSpPr>
        <p:sp>
          <p:nvSpPr>
            <p:cNvPr id="6960" name="Google Shape;6960;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1" name="Google Shape;6961;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2" name="Google Shape;6962;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3" name="Google Shape;6963;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64" name="Google Shape;6964;p67"/>
          <p:cNvGrpSpPr/>
          <p:nvPr/>
        </p:nvGrpSpPr>
        <p:grpSpPr>
          <a:xfrm>
            <a:off x="2626869" y="4095090"/>
            <a:ext cx="355258" cy="355258"/>
            <a:chOff x="-44502875" y="3576975"/>
            <a:chExt cx="300100" cy="300100"/>
          </a:xfrm>
        </p:grpSpPr>
        <p:sp>
          <p:nvSpPr>
            <p:cNvPr id="6965" name="Google Shape;6965;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6" name="Google Shape;6966;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7" name="Google Shape;6967;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68" name="Google Shape;6968;p67"/>
          <p:cNvGrpSpPr/>
          <p:nvPr/>
        </p:nvGrpSpPr>
        <p:grpSpPr>
          <a:xfrm>
            <a:off x="4835456" y="1828361"/>
            <a:ext cx="356196" cy="354670"/>
            <a:chOff x="-13946200" y="3647075"/>
            <a:chExt cx="353650" cy="352100"/>
          </a:xfrm>
        </p:grpSpPr>
        <p:sp>
          <p:nvSpPr>
            <p:cNvPr id="6969" name="Google Shape;6969;p6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0" name="Google Shape;6970;p6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1" name="Google Shape;6971;p6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2" name="Google Shape;6972;p6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3" name="Google Shape;6973;p6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4" name="Google Shape;6974;p6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75" name="Google Shape;6975;p67"/>
          <p:cNvGrpSpPr/>
          <p:nvPr/>
        </p:nvGrpSpPr>
        <p:grpSpPr>
          <a:xfrm>
            <a:off x="6618849" y="1387844"/>
            <a:ext cx="357002" cy="354267"/>
            <a:chOff x="-12163025" y="3214275"/>
            <a:chExt cx="354450" cy="351700"/>
          </a:xfrm>
        </p:grpSpPr>
        <p:sp>
          <p:nvSpPr>
            <p:cNvPr id="6976" name="Google Shape;6976;p6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7" name="Google Shape;6977;p6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8" name="Google Shape;6978;p6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79" name="Google Shape;6979;p67"/>
          <p:cNvGrpSpPr/>
          <p:nvPr/>
        </p:nvGrpSpPr>
        <p:grpSpPr>
          <a:xfrm>
            <a:off x="6619629" y="1827581"/>
            <a:ext cx="355441" cy="356232"/>
            <a:chOff x="-12160675" y="3647875"/>
            <a:chExt cx="352900" cy="353650"/>
          </a:xfrm>
        </p:grpSpPr>
        <p:sp>
          <p:nvSpPr>
            <p:cNvPr id="6980" name="Google Shape;6980;p6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1" name="Google Shape;6981;p6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2" name="Google Shape;6982;p6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3" name="Google Shape;6983;p6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4" name="Google Shape;6984;p6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5" name="Google Shape;6985;p6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6" name="Google Shape;6986;p6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87" name="Google Shape;6987;p67"/>
          <p:cNvGrpSpPr/>
          <p:nvPr/>
        </p:nvGrpSpPr>
        <p:grpSpPr>
          <a:xfrm>
            <a:off x="6630345" y="2272036"/>
            <a:ext cx="354635" cy="356232"/>
            <a:chOff x="-12160675" y="4081850"/>
            <a:chExt cx="352100" cy="353650"/>
          </a:xfrm>
        </p:grpSpPr>
        <p:sp>
          <p:nvSpPr>
            <p:cNvPr id="6988" name="Google Shape;6988;p6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9" name="Google Shape;6989;p6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0" name="Google Shape;6990;p6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1" name="Google Shape;6991;p6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2" name="Google Shape;6992;p6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3" name="Google Shape;6993;p6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94" name="Google Shape;6994;p67"/>
          <p:cNvGrpSpPr/>
          <p:nvPr/>
        </p:nvGrpSpPr>
        <p:grpSpPr>
          <a:xfrm>
            <a:off x="4835311" y="2746480"/>
            <a:ext cx="355416" cy="355652"/>
            <a:chOff x="-10391650" y="3180600"/>
            <a:chExt cx="352875" cy="353075"/>
          </a:xfrm>
        </p:grpSpPr>
        <p:sp>
          <p:nvSpPr>
            <p:cNvPr id="6995" name="Google Shape;6995;p6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6" name="Google Shape;6996;p6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7" name="Google Shape;6997;p6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8" name="Google Shape;6998;p6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9" name="Google Shape;6999;p6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0" name="Google Shape;7000;p6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01" name="Google Shape;7001;p67"/>
          <p:cNvGrpSpPr/>
          <p:nvPr/>
        </p:nvGrpSpPr>
        <p:grpSpPr>
          <a:xfrm>
            <a:off x="4835310" y="3223278"/>
            <a:ext cx="354635" cy="353890"/>
            <a:chOff x="-10390875" y="3616350"/>
            <a:chExt cx="352100" cy="351325"/>
          </a:xfrm>
        </p:grpSpPr>
        <p:sp>
          <p:nvSpPr>
            <p:cNvPr id="7002" name="Google Shape;7002;p6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3" name="Google Shape;7003;p6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4" name="Google Shape;7004;p6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05" name="Google Shape;7005;p67"/>
          <p:cNvGrpSpPr/>
          <p:nvPr/>
        </p:nvGrpSpPr>
        <p:grpSpPr>
          <a:xfrm>
            <a:off x="7502285" y="2747943"/>
            <a:ext cx="312585" cy="354670"/>
            <a:chOff x="-10370400" y="4049550"/>
            <a:chExt cx="310350" cy="352100"/>
          </a:xfrm>
        </p:grpSpPr>
        <p:sp>
          <p:nvSpPr>
            <p:cNvPr id="7006" name="Google Shape;7006;p6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7" name="Google Shape;7007;p6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8" name="Google Shape;7008;p6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9" name="Google Shape;7009;p6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0" name="Google Shape;7010;p6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11" name="Google Shape;7011;p67"/>
          <p:cNvGrpSpPr/>
          <p:nvPr/>
        </p:nvGrpSpPr>
        <p:grpSpPr>
          <a:xfrm>
            <a:off x="6606541" y="2746884"/>
            <a:ext cx="379236" cy="354847"/>
            <a:chOff x="-8674650" y="3210975"/>
            <a:chExt cx="376525" cy="352275"/>
          </a:xfrm>
        </p:grpSpPr>
        <p:sp>
          <p:nvSpPr>
            <p:cNvPr id="7012" name="Google Shape;7012;p6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3" name="Google Shape;7013;p6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4" name="Google Shape;7014;p6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5" name="Google Shape;7015;p6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6" name="Google Shape;7016;p6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7" name="Google Shape;7017;p6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18" name="Google Shape;7018;p67"/>
          <p:cNvGrpSpPr/>
          <p:nvPr/>
        </p:nvGrpSpPr>
        <p:grpSpPr>
          <a:xfrm>
            <a:off x="5278038" y="1828361"/>
            <a:ext cx="356221" cy="354670"/>
            <a:chOff x="-13512225" y="3647075"/>
            <a:chExt cx="353675" cy="352100"/>
          </a:xfrm>
        </p:grpSpPr>
        <p:sp>
          <p:nvSpPr>
            <p:cNvPr id="7019" name="Google Shape;7019;p6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0" name="Google Shape;7020;p6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1" name="Google Shape;7021;p6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2" name="Google Shape;7022;p6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3" name="Google Shape;7023;p6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4" name="Google Shape;7024;p6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5" name="Google Shape;7025;p6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6" name="Google Shape;7026;p6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7" name="Google Shape;7027;p6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8" name="Google Shape;7028;p6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29" name="Google Shape;7029;p67"/>
          <p:cNvGrpSpPr/>
          <p:nvPr/>
        </p:nvGrpSpPr>
        <p:grpSpPr>
          <a:xfrm>
            <a:off x="5288351" y="2272427"/>
            <a:ext cx="356221" cy="355451"/>
            <a:chOff x="-13512225" y="4080275"/>
            <a:chExt cx="353675" cy="352875"/>
          </a:xfrm>
        </p:grpSpPr>
        <p:sp>
          <p:nvSpPr>
            <p:cNvPr id="7030" name="Google Shape;7030;p6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1" name="Google Shape;7031;p6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2" name="Google Shape;7032;p6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3" name="Google Shape;7033;p6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4" name="Google Shape;7034;p6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5" name="Google Shape;7035;p6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6" name="Google Shape;7036;p6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7" name="Google Shape;7037;p6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8" name="Google Shape;7038;p6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9" name="Google Shape;7039;p6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0" name="Google Shape;7040;p6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41" name="Google Shape;7041;p67"/>
          <p:cNvGrpSpPr/>
          <p:nvPr/>
        </p:nvGrpSpPr>
        <p:grpSpPr>
          <a:xfrm>
            <a:off x="7061431" y="1419788"/>
            <a:ext cx="356196" cy="290379"/>
            <a:chOff x="-11728250" y="3245400"/>
            <a:chExt cx="353650" cy="288275"/>
          </a:xfrm>
        </p:grpSpPr>
        <p:sp>
          <p:nvSpPr>
            <p:cNvPr id="7042" name="Google Shape;7042;p6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3" name="Google Shape;7043;p6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4" name="Google Shape;7044;p6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5" name="Google Shape;7045;p6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6" name="Google Shape;7046;p6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47" name="Google Shape;7047;p67"/>
          <p:cNvGrpSpPr/>
          <p:nvPr/>
        </p:nvGrpSpPr>
        <p:grpSpPr>
          <a:xfrm>
            <a:off x="7093939" y="2272427"/>
            <a:ext cx="311804" cy="355451"/>
            <a:chOff x="-11703850" y="4081850"/>
            <a:chExt cx="309575" cy="352875"/>
          </a:xfrm>
        </p:grpSpPr>
        <p:sp>
          <p:nvSpPr>
            <p:cNvPr id="7048" name="Google Shape;7048;p6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9" name="Google Shape;7049;p6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0" name="Google Shape;7050;p6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1" name="Google Shape;7051;p6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2" name="Google Shape;7052;p6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3" name="Google Shape;7053;p6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4" name="Google Shape;7054;p6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5" name="Google Shape;7055;p6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56" name="Google Shape;7056;p67"/>
          <p:cNvGrpSpPr/>
          <p:nvPr/>
        </p:nvGrpSpPr>
        <p:grpSpPr>
          <a:xfrm>
            <a:off x="5282595" y="2746580"/>
            <a:ext cx="357002" cy="355451"/>
            <a:chOff x="-9958475" y="3180025"/>
            <a:chExt cx="354450" cy="352875"/>
          </a:xfrm>
        </p:grpSpPr>
        <p:sp>
          <p:nvSpPr>
            <p:cNvPr id="7057" name="Google Shape;7057;p6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8" name="Google Shape;7058;p6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9" name="Google Shape;7059;p6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60" name="Google Shape;7060;p67"/>
          <p:cNvGrpSpPr/>
          <p:nvPr/>
        </p:nvGrpSpPr>
        <p:grpSpPr>
          <a:xfrm>
            <a:off x="5291722" y="3222561"/>
            <a:ext cx="337966" cy="355325"/>
            <a:chOff x="-9949025" y="3615575"/>
            <a:chExt cx="335550" cy="352750"/>
          </a:xfrm>
        </p:grpSpPr>
        <p:sp>
          <p:nvSpPr>
            <p:cNvPr id="7061" name="Google Shape;7061;p6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2" name="Google Shape;7062;p6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3" name="Google Shape;7063;p6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64" name="Google Shape;7064;p67"/>
          <p:cNvGrpSpPr/>
          <p:nvPr/>
        </p:nvGrpSpPr>
        <p:grpSpPr>
          <a:xfrm>
            <a:off x="7926568" y="2746067"/>
            <a:ext cx="360175" cy="358423"/>
            <a:chOff x="-9961625" y="4048175"/>
            <a:chExt cx="357600" cy="355825"/>
          </a:xfrm>
        </p:grpSpPr>
        <p:sp>
          <p:nvSpPr>
            <p:cNvPr id="7065" name="Google Shape;7065;p6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6" name="Google Shape;7066;p6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7" name="Google Shape;7067;p6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8" name="Google Shape;7068;p6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9" name="Google Shape;7069;p6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0" name="Google Shape;7070;p6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71" name="Google Shape;7071;p67"/>
          <p:cNvGrpSpPr/>
          <p:nvPr/>
        </p:nvGrpSpPr>
        <p:grpSpPr>
          <a:xfrm>
            <a:off x="6613289" y="3221579"/>
            <a:ext cx="364959" cy="357289"/>
            <a:chOff x="-8680950" y="3624225"/>
            <a:chExt cx="362350" cy="354700"/>
          </a:xfrm>
        </p:grpSpPr>
        <p:sp>
          <p:nvSpPr>
            <p:cNvPr id="7072" name="Google Shape;7072;p6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3" name="Google Shape;7073;p6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4" name="Google Shape;7074;p6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5" name="Google Shape;7075;p6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6" name="Google Shape;7076;p6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7" name="Google Shape;7077;p6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78" name="Google Shape;7078;p67"/>
          <p:cNvGrpSpPr/>
          <p:nvPr/>
        </p:nvGrpSpPr>
        <p:grpSpPr>
          <a:xfrm>
            <a:off x="5749533" y="1387239"/>
            <a:ext cx="313365" cy="355476"/>
            <a:chOff x="-13056975" y="3212300"/>
            <a:chExt cx="311125" cy="352900"/>
          </a:xfrm>
        </p:grpSpPr>
        <p:sp>
          <p:nvSpPr>
            <p:cNvPr id="7079" name="Google Shape;7079;p6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0" name="Google Shape;7080;p6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1" name="Google Shape;7081;p6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2" name="Google Shape;7082;p6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83" name="Google Shape;7083;p67"/>
          <p:cNvGrpSpPr/>
          <p:nvPr/>
        </p:nvGrpSpPr>
        <p:grpSpPr>
          <a:xfrm>
            <a:off x="5726921" y="1828034"/>
            <a:ext cx="358588" cy="355325"/>
            <a:chOff x="-13077450" y="3647075"/>
            <a:chExt cx="356025" cy="352750"/>
          </a:xfrm>
        </p:grpSpPr>
        <p:sp>
          <p:nvSpPr>
            <p:cNvPr id="7084" name="Google Shape;7084;p6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5" name="Google Shape;7085;p6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6" name="Google Shape;7086;p6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87" name="Google Shape;7087;p67"/>
          <p:cNvGrpSpPr/>
          <p:nvPr/>
        </p:nvGrpSpPr>
        <p:grpSpPr>
          <a:xfrm>
            <a:off x="5738027" y="2271633"/>
            <a:ext cx="357002" cy="357037"/>
            <a:chOff x="-13079025" y="4079475"/>
            <a:chExt cx="354450" cy="354450"/>
          </a:xfrm>
        </p:grpSpPr>
        <p:sp>
          <p:nvSpPr>
            <p:cNvPr id="7088" name="Google Shape;7088;p6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9" name="Google Shape;7089;p6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0" name="Google Shape;7090;p6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1" name="Google Shape;7091;p6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92" name="Google Shape;7092;p67"/>
          <p:cNvGrpSpPr/>
          <p:nvPr/>
        </p:nvGrpSpPr>
        <p:grpSpPr>
          <a:xfrm>
            <a:off x="7511094" y="1387642"/>
            <a:ext cx="356221" cy="354670"/>
            <a:chOff x="-11292700" y="3213875"/>
            <a:chExt cx="353675" cy="352100"/>
          </a:xfrm>
        </p:grpSpPr>
        <p:sp>
          <p:nvSpPr>
            <p:cNvPr id="7093" name="Google Shape;7093;p6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4" name="Google Shape;7094;p6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5" name="Google Shape;7095;p6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6" name="Google Shape;7096;p6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7" name="Google Shape;7097;p6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8" name="Google Shape;7098;p6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9" name="Google Shape;7099;p6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00" name="Google Shape;7100;p67"/>
          <p:cNvGrpSpPr/>
          <p:nvPr/>
        </p:nvGrpSpPr>
        <p:grpSpPr>
          <a:xfrm>
            <a:off x="7505152" y="1827581"/>
            <a:ext cx="368106" cy="356232"/>
            <a:chOff x="-11299000" y="3647875"/>
            <a:chExt cx="365475" cy="353650"/>
          </a:xfrm>
        </p:grpSpPr>
        <p:sp>
          <p:nvSpPr>
            <p:cNvPr id="7101" name="Google Shape;7101;p6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2" name="Google Shape;7102;p6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3" name="Google Shape;7103;p6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4" name="Google Shape;7104;p6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5" name="Google Shape;7105;p6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6" name="Google Shape;7106;p6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07" name="Google Shape;7107;p67"/>
          <p:cNvGrpSpPr/>
          <p:nvPr/>
        </p:nvGrpSpPr>
        <p:grpSpPr>
          <a:xfrm>
            <a:off x="7520614" y="2283532"/>
            <a:ext cx="357808" cy="333240"/>
            <a:chOff x="-11295075" y="4092875"/>
            <a:chExt cx="355250" cy="330825"/>
          </a:xfrm>
        </p:grpSpPr>
        <p:sp>
          <p:nvSpPr>
            <p:cNvPr id="7108" name="Google Shape;7108;p6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9" name="Google Shape;7109;p6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0" name="Google Shape;7110;p6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1" name="Google Shape;7111;p6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2" name="Google Shape;7112;p6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13" name="Google Shape;7113;p67"/>
          <p:cNvGrpSpPr/>
          <p:nvPr/>
        </p:nvGrpSpPr>
        <p:grpSpPr>
          <a:xfrm>
            <a:off x="5746214" y="2746580"/>
            <a:ext cx="312585" cy="355451"/>
            <a:chOff x="-9500075" y="3180800"/>
            <a:chExt cx="310350" cy="352875"/>
          </a:xfrm>
        </p:grpSpPr>
        <p:sp>
          <p:nvSpPr>
            <p:cNvPr id="7114" name="Google Shape;7114;p6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5" name="Google Shape;7115;p6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6" name="Google Shape;7116;p6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7" name="Google Shape;7117;p6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8" name="Google Shape;7118;p6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9" name="Google Shape;7119;p6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0" name="Google Shape;7120;p6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1" name="Google Shape;7121;p6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2" name="Google Shape;7122;p6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23" name="Google Shape;7123;p67"/>
          <p:cNvGrpSpPr/>
          <p:nvPr/>
        </p:nvGrpSpPr>
        <p:grpSpPr>
          <a:xfrm>
            <a:off x="5724005" y="3222095"/>
            <a:ext cx="356221" cy="356257"/>
            <a:chOff x="-9523700" y="3614000"/>
            <a:chExt cx="353675" cy="353675"/>
          </a:xfrm>
        </p:grpSpPr>
        <p:sp>
          <p:nvSpPr>
            <p:cNvPr id="7124" name="Google Shape;7124;p6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5" name="Google Shape;7125;p6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6" name="Google Shape;7126;p6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7" name="Google Shape;7127;p6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8" name="Google Shape;7128;p6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9" name="Google Shape;7129;p6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0" name="Google Shape;7130;p6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1" name="Google Shape;7131;p6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2" name="Google Shape;7132;p6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33" name="Google Shape;7133;p67"/>
          <p:cNvGrpSpPr/>
          <p:nvPr/>
        </p:nvGrpSpPr>
        <p:grpSpPr>
          <a:xfrm>
            <a:off x="7508956" y="3244737"/>
            <a:ext cx="356221" cy="354670"/>
            <a:chOff x="-9523700" y="4049550"/>
            <a:chExt cx="353675" cy="352100"/>
          </a:xfrm>
        </p:grpSpPr>
        <p:sp>
          <p:nvSpPr>
            <p:cNvPr id="7134" name="Google Shape;7134;p6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5" name="Google Shape;7135;p6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6" name="Google Shape;7136;p6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7" name="Google Shape;7137;p6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8" name="Google Shape;7138;p6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9" name="Google Shape;7139;p6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0" name="Google Shape;7140;p6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41" name="Google Shape;7141;p67"/>
          <p:cNvGrpSpPr/>
          <p:nvPr/>
        </p:nvGrpSpPr>
        <p:grpSpPr>
          <a:xfrm>
            <a:off x="7065071" y="3244710"/>
            <a:ext cx="357002" cy="311029"/>
            <a:chOff x="-8209150" y="3659675"/>
            <a:chExt cx="354450" cy="308775"/>
          </a:xfrm>
        </p:grpSpPr>
        <p:sp>
          <p:nvSpPr>
            <p:cNvPr id="7142" name="Google Shape;7142;p6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3" name="Google Shape;7143;p6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4" name="Google Shape;7144;p6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5" name="Google Shape;7145;p6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6" name="Google Shape;7146;p6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7" name="Google Shape;7147;p6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48" name="Google Shape;7148;p67"/>
          <p:cNvGrpSpPr/>
          <p:nvPr/>
        </p:nvGrpSpPr>
        <p:grpSpPr>
          <a:xfrm>
            <a:off x="6178632" y="2273623"/>
            <a:ext cx="356221" cy="353059"/>
            <a:chOff x="-12643475" y="4081850"/>
            <a:chExt cx="353675" cy="350500"/>
          </a:xfrm>
        </p:grpSpPr>
        <p:sp>
          <p:nvSpPr>
            <p:cNvPr id="7149" name="Google Shape;7149;p6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0" name="Google Shape;7150;p6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1" name="Google Shape;7151;p6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2" name="Google Shape;7152;p6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53" name="Google Shape;7153;p6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54" name="Google Shape;7154;p67"/>
          <p:cNvGrpSpPr/>
          <p:nvPr/>
        </p:nvGrpSpPr>
        <p:grpSpPr>
          <a:xfrm>
            <a:off x="7961232" y="2283532"/>
            <a:ext cx="356221" cy="333240"/>
            <a:chOff x="-10858725" y="4092875"/>
            <a:chExt cx="353675" cy="330825"/>
          </a:xfrm>
        </p:grpSpPr>
        <p:sp>
          <p:nvSpPr>
            <p:cNvPr id="7155" name="Google Shape;7155;p6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6" name="Google Shape;7156;p6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7" name="Google Shape;7157;p6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8" name="Google Shape;7158;p6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9" name="Google Shape;7159;p6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0" name="Google Shape;7160;p6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61" name="Google Shape;7161;p67"/>
          <p:cNvGrpSpPr/>
          <p:nvPr/>
        </p:nvGrpSpPr>
        <p:grpSpPr>
          <a:xfrm>
            <a:off x="6219755" y="3222498"/>
            <a:ext cx="252278" cy="355451"/>
            <a:chOff x="-9039300" y="3614000"/>
            <a:chExt cx="250475" cy="352875"/>
          </a:xfrm>
        </p:grpSpPr>
        <p:sp>
          <p:nvSpPr>
            <p:cNvPr id="7162" name="Google Shape;7162;p6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3" name="Google Shape;7163;p6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64" name="Google Shape;7164;p67"/>
          <p:cNvGrpSpPr/>
          <p:nvPr/>
        </p:nvGrpSpPr>
        <p:grpSpPr>
          <a:xfrm>
            <a:off x="7951721" y="3244737"/>
            <a:ext cx="354635" cy="354670"/>
            <a:chOff x="-9088150" y="4049550"/>
            <a:chExt cx="352100" cy="352100"/>
          </a:xfrm>
        </p:grpSpPr>
        <p:sp>
          <p:nvSpPr>
            <p:cNvPr id="7165" name="Google Shape;7165;p6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6" name="Google Shape;7166;p6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7" name="Google Shape;7167;p6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8" name="Google Shape;7168;p6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9" name="Google Shape;7169;p6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0" name="Google Shape;7170;p6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71" name="Google Shape;7171;p67"/>
          <p:cNvGrpSpPr/>
          <p:nvPr/>
        </p:nvGrpSpPr>
        <p:grpSpPr>
          <a:xfrm>
            <a:off x="7086085" y="2746970"/>
            <a:ext cx="315757" cy="354670"/>
            <a:chOff x="-8191825" y="3174500"/>
            <a:chExt cx="313500" cy="352100"/>
          </a:xfrm>
        </p:grpSpPr>
        <p:sp>
          <p:nvSpPr>
            <p:cNvPr id="7172" name="Google Shape;7172;p6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3" name="Google Shape;7173;p6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4" name="Google Shape;7174;p6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75" name="Google Shape;7175;p67"/>
          <p:cNvGrpSpPr/>
          <p:nvPr/>
        </p:nvGrpSpPr>
        <p:grpSpPr>
          <a:xfrm>
            <a:off x="4835443" y="1387491"/>
            <a:ext cx="356221" cy="354973"/>
            <a:chOff x="-13947000" y="3212800"/>
            <a:chExt cx="353675" cy="352400"/>
          </a:xfrm>
        </p:grpSpPr>
        <p:sp>
          <p:nvSpPr>
            <p:cNvPr id="7176" name="Google Shape;7176;p6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7" name="Google Shape;7177;p6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78" name="Google Shape;7178;p6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79" name="Google Shape;7179;p67"/>
          <p:cNvGrpSpPr/>
          <p:nvPr/>
        </p:nvGrpSpPr>
        <p:grpSpPr>
          <a:xfrm>
            <a:off x="5278038" y="1386849"/>
            <a:ext cx="356221" cy="356257"/>
            <a:chOff x="-13512225" y="3211525"/>
            <a:chExt cx="353675" cy="353675"/>
          </a:xfrm>
        </p:grpSpPr>
        <p:sp>
          <p:nvSpPr>
            <p:cNvPr id="7180" name="Google Shape;7180;p6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1" name="Google Shape;7181;p6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2" name="Google Shape;7182;p6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3" name="Google Shape;7183;p6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4" name="Google Shape;7184;p6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85" name="Google Shape;7185;p67"/>
          <p:cNvGrpSpPr/>
          <p:nvPr/>
        </p:nvGrpSpPr>
        <p:grpSpPr>
          <a:xfrm>
            <a:off x="6168320" y="1387239"/>
            <a:ext cx="356221" cy="355476"/>
            <a:chOff x="-12643475" y="3212300"/>
            <a:chExt cx="353675" cy="352900"/>
          </a:xfrm>
        </p:grpSpPr>
        <p:sp>
          <p:nvSpPr>
            <p:cNvPr id="7186" name="Google Shape;7186;p6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7" name="Google Shape;7187;p6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8" name="Google Shape;7188;p6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9" name="Google Shape;7189;p6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0" name="Google Shape;7190;p6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1" name="Google Shape;7191;p6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2" name="Google Shape;7192;p6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3" name="Google Shape;7193;p6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4" name="Google Shape;7194;p6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95" name="Google Shape;7195;p67"/>
          <p:cNvGrpSpPr/>
          <p:nvPr/>
        </p:nvGrpSpPr>
        <p:grpSpPr>
          <a:xfrm>
            <a:off x="6168320" y="1839013"/>
            <a:ext cx="356221" cy="333366"/>
            <a:chOff x="-12643475" y="3657325"/>
            <a:chExt cx="353675" cy="330950"/>
          </a:xfrm>
        </p:grpSpPr>
        <p:sp>
          <p:nvSpPr>
            <p:cNvPr id="7196" name="Google Shape;7196;p6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7" name="Google Shape;7197;p6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8" name="Google Shape;7198;p6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9" name="Google Shape;7199;p6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0" name="Google Shape;7200;p6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1" name="Google Shape;7201;p6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02" name="Google Shape;7202;p67"/>
          <p:cNvGrpSpPr/>
          <p:nvPr/>
        </p:nvGrpSpPr>
        <p:grpSpPr>
          <a:xfrm>
            <a:off x="7951322" y="1387642"/>
            <a:ext cx="355416" cy="354670"/>
            <a:chOff x="-10857925" y="3213875"/>
            <a:chExt cx="352875" cy="352100"/>
          </a:xfrm>
        </p:grpSpPr>
        <p:sp>
          <p:nvSpPr>
            <p:cNvPr id="7203" name="Google Shape;7203;p6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4" name="Google Shape;7204;p6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5" name="Google Shape;7205;p6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6" name="Google Shape;7206;p6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7" name="Google Shape;7207;p6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8" name="Google Shape;7208;p6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9" name="Google Shape;7209;p6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0" name="Google Shape;7210;p6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1" name="Google Shape;7211;p6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2" name="Google Shape;7212;p6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13" name="Google Shape;7213;p67"/>
          <p:cNvGrpSpPr/>
          <p:nvPr/>
        </p:nvGrpSpPr>
        <p:grpSpPr>
          <a:xfrm>
            <a:off x="6168237" y="2747071"/>
            <a:ext cx="356096" cy="354469"/>
            <a:chOff x="-9089725" y="3180200"/>
            <a:chExt cx="353550" cy="351900"/>
          </a:xfrm>
        </p:grpSpPr>
        <p:sp>
          <p:nvSpPr>
            <p:cNvPr id="7214" name="Google Shape;7214;p6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5" name="Google Shape;7215;p6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16" name="Google Shape;7216;p67"/>
          <p:cNvGrpSpPr/>
          <p:nvPr/>
        </p:nvGrpSpPr>
        <p:grpSpPr>
          <a:xfrm>
            <a:off x="7060235" y="1826875"/>
            <a:ext cx="358588" cy="357642"/>
            <a:chOff x="7083760" y="1971660"/>
            <a:chExt cx="358588" cy="357642"/>
          </a:xfrm>
        </p:grpSpPr>
        <p:sp>
          <p:nvSpPr>
            <p:cNvPr id="7217" name="Google Shape;7217;p6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8" name="Google Shape;7218;p6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9" name="Google Shape;7219;p6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0" name="Google Shape;7220;p6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1" name="Google Shape;7221;p6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2" name="Google Shape;7222;p6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3" name="Google Shape;7223;p6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4" name="Google Shape;7224;p6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5" name="Google Shape;7225;p6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6" name="Google Shape;7226;p6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7" name="Google Shape;7227;p6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8" name="Google Shape;7228;p6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29" name="Google Shape;7229;p6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Creative Process Icons</a:t>
            </a:r>
            <a:endParaRPr sz="2400">
              <a:solidFill>
                <a:srgbClr val="FFFFFF"/>
              </a:solidFill>
            </a:endParaRPr>
          </a:p>
        </p:txBody>
      </p:sp>
      <p:sp>
        <p:nvSpPr>
          <p:cNvPr id="7230" name="Google Shape;7230;p6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Performing Arts Icons</a:t>
            </a:r>
            <a:endParaRPr sz="2400">
              <a:solidFill>
                <a:srgbClr val="FFFFFF"/>
              </a:solidFill>
            </a:endParaRPr>
          </a:p>
        </p:txBody>
      </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234" name="Shape 7234"/>
        <p:cNvGrpSpPr/>
        <p:nvPr/>
      </p:nvGrpSpPr>
      <p:grpSpPr>
        <a:xfrm>
          <a:off x="0" y="0"/>
          <a:ext cx="0" cy="0"/>
          <a:chOff x="0" y="0"/>
          <a:chExt cx="0" cy="0"/>
        </a:xfrm>
      </p:grpSpPr>
      <p:sp>
        <p:nvSpPr>
          <p:cNvPr id="7235" name="Google Shape;7235;p6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36" name="Google Shape;7236;p68"/>
          <p:cNvGrpSpPr/>
          <p:nvPr/>
        </p:nvGrpSpPr>
        <p:grpSpPr>
          <a:xfrm>
            <a:off x="719610" y="2243507"/>
            <a:ext cx="452798" cy="449473"/>
            <a:chOff x="-21322300" y="3693325"/>
            <a:chExt cx="306400" cy="304150"/>
          </a:xfrm>
        </p:grpSpPr>
        <p:sp>
          <p:nvSpPr>
            <p:cNvPr id="7237" name="Google Shape;7237;p6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8" name="Google Shape;7238;p6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9" name="Google Shape;7239;p6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0" name="Google Shape;7240;p6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41" name="Google Shape;7241;p68"/>
          <p:cNvGrpSpPr/>
          <p:nvPr/>
        </p:nvGrpSpPr>
        <p:grpSpPr>
          <a:xfrm>
            <a:off x="719019" y="2810244"/>
            <a:ext cx="453980" cy="422540"/>
            <a:chOff x="-21322300" y="4077125"/>
            <a:chExt cx="307200" cy="285925"/>
          </a:xfrm>
        </p:grpSpPr>
        <p:sp>
          <p:nvSpPr>
            <p:cNvPr id="7242" name="Google Shape;7242;p6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3" name="Google Shape;7243;p6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4" name="Google Shape;7244;p6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5" name="Google Shape;7245;p6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6" name="Google Shape;7246;p6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7" name="Google Shape;7247;p6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8" name="Google Shape;7248;p6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9" name="Google Shape;7249;p6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0" name="Google Shape;7250;p6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1" name="Google Shape;7251;p6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2" name="Google Shape;7252;p6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3" name="Google Shape;7253;p6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54" name="Google Shape;7254;p68"/>
          <p:cNvGrpSpPr/>
          <p:nvPr/>
        </p:nvGrpSpPr>
        <p:grpSpPr>
          <a:xfrm>
            <a:off x="3496195" y="1689128"/>
            <a:ext cx="451653" cy="450212"/>
            <a:chOff x="-19394200" y="3333800"/>
            <a:chExt cx="305625" cy="304650"/>
          </a:xfrm>
        </p:grpSpPr>
        <p:sp>
          <p:nvSpPr>
            <p:cNvPr id="7255" name="Google Shape;7255;p6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6" name="Google Shape;7256;p6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7" name="Google Shape;7257;p6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8" name="Google Shape;7258;p6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9" name="Google Shape;7259;p6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0" name="Google Shape;7260;p6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1" name="Google Shape;7261;p6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2" name="Google Shape;7262;p6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3" name="Google Shape;7263;p6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64" name="Google Shape;7264;p68"/>
          <p:cNvGrpSpPr/>
          <p:nvPr/>
        </p:nvGrpSpPr>
        <p:grpSpPr>
          <a:xfrm>
            <a:off x="3495032" y="2243580"/>
            <a:ext cx="453980" cy="449325"/>
            <a:chOff x="-19396575" y="3708500"/>
            <a:chExt cx="307200" cy="304050"/>
          </a:xfrm>
        </p:grpSpPr>
        <p:sp>
          <p:nvSpPr>
            <p:cNvPr id="7265" name="Google Shape;7265;p6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6" name="Google Shape;7266;p6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7" name="Google Shape;7267;p6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68" name="Google Shape;7268;p68"/>
          <p:cNvGrpSpPr/>
          <p:nvPr/>
        </p:nvGrpSpPr>
        <p:grpSpPr>
          <a:xfrm>
            <a:off x="3489212" y="2796461"/>
            <a:ext cx="465618" cy="450101"/>
            <a:chOff x="-19394200" y="4084200"/>
            <a:chExt cx="315075" cy="304575"/>
          </a:xfrm>
        </p:grpSpPr>
        <p:sp>
          <p:nvSpPr>
            <p:cNvPr id="7269" name="Google Shape;7269;p6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0" name="Google Shape;7270;p6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1" name="Google Shape;7271;p6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2" name="Google Shape;7272;p6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3" name="Google Shape;7273;p6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4" name="Google Shape;7274;p6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75" name="Google Shape;7275;p68"/>
          <p:cNvGrpSpPr/>
          <p:nvPr/>
        </p:nvGrpSpPr>
        <p:grpSpPr>
          <a:xfrm>
            <a:off x="6294923" y="1689001"/>
            <a:ext cx="400447" cy="450470"/>
            <a:chOff x="-17526750" y="3309200"/>
            <a:chExt cx="270975" cy="304825"/>
          </a:xfrm>
        </p:grpSpPr>
        <p:sp>
          <p:nvSpPr>
            <p:cNvPr id="7276" name="Google Shape;7276;p6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7" name="Google Shape;7277;p6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8" name="Google Shape;7278;p6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9" name="Google Shape;7279;p6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0" name="Google Shape;7280;p6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81" name="Google Shape;7281;p68"/>
          <p:cNvGrpSpPr/>
          <p:nvPr/>
        </p:nvGrpSpPr>
        <p:grpSpPr>
          <a:xfrm>
            <a:off x="6271075" y="2244173"/>
            <a:ext cx="448143" cy="448143"/>
            <a:chOff x="-17542500" y="3684100"/>
            <a:chExt cx="303250" cy="303250"/>
          </a:xfrm>
        </p:grpSpPr>
        <p:sp>
          <p:nvSpPr>
            <p:cNvPr id="7282" name="Google Shape;7282;p6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3" name="Google Shape;7283;p6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4" name="Google Shape;7284;p6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5" name="Google Shape;7285;p6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6" name="Google Shape;7286;p6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7" name="Google Shape;7287;p6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8" name="Google Shape;7288;p6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89" name="Google Shape;7289;p68"/>
          <p:cNvGrpSpPr/>
          <p:nvPr/>
        </p:nvGrpSpPr>
        <p:grpSpPr>
          <a:xfrm>
            <a:off x="6270484" y="2810817"/>
            <a:ext cx="449325" cy="421395"/>
            <a:chOff x="-17542500" y="4068450"/>
            <a:chExt cx="304050" cy="285150"/>
          </a:xfrm>
        </p:grpSpPr>
        <p:sp>
          <p:nvSpPr>
            <p:cNvPr id="7290" name="Google Shape;7290;p6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1" name="Google Shape;7291;p6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2" name="Google Shape;7292;p6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3" name="Google Shape;7293;p6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4" name="Google Shape;7294;p6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5" name="Google Shape;7295;p6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96" name="Google Shape;7296;p68"/>
          <p:cNvGrpSpPr/>
          <p:nvPr/>
        </p:nvGrpSpPr>
        <p:grpSpPr>
          <a:xfrm>
            <a:off x="3500906" y="3342211"/>
            <a:ext cx="343404" cy="449325"/>
            <a:chOff x="-15652200" y="3335975"/>
            <a:chExt cx="232375" cy="304050"/>
          </a:xfrm>
        </p:grpSpPr>
        <p:sp>
          <p:nvSpPr>
            <p:cNvPr id="7297" name="Google Shape;7297;p6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8" name="Google Shape;7298;p6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9" name="Google Shape;7299;p6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0" name="Google Shape;7300;p6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1" name="Google Shape;7301;p6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2" name="Google Shape;7302;p6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3" name="Google Shape;7303;p6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4" name="Google Shape;7304;p6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5" name="Google Shape;7305;p6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06" name="Google Shape;7306;p68"/>
          <p:cNvGrpSpPr/>
          <p:nvPr/>
        </p:nvGrpSpPr>
        <p:grpSpPr>
          <a:xfrm>
            <a:off x="1274819" y="2243729"/>
            <a:ext cx="449325" cy="449030"/>
            <a:chOff x="-20945825" y="3692175"/>
            <a:chExt cx="304050" cy="303850"/>
          </a:xfrm>
        </p:grpSpPr>
        <p:sp>
          <p:nvSpPr>
            <p:cNvPr id="7307" name="Google Shape;7307;p6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8" name="Google Shape;7308;p6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9" name="Google Shape;7309;p6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0" name="Google Shape;7310;p6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11" name="Google Shape;7311;p68"/>
          <p:cNvGrpSpPr/>
          <p:nvPr/>
        </p:nvGrpSpPr>
        <p:grpSpPr>
          <a:xfrm>
            <a:off x="4081644" y="1689848"/>
            <a:ext cx="372516" cy="448771"/>
            <a:chOff x="-18994100" y="3334775"/>
            <a:chExt cx="252075" cy="303675"/>
          </a:xfrm>
        </p:grpSpPr>
        <p:sp>
          <p:nvSpPr>
            <p:cNvPr id="7312" name="Google Shape;7312;p6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3" name="Google Shape;7313;p6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4" name="Google Shape;7314;p6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5" name="Google Shape;7315;p6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16" name="Google Shape;7316;p68"/>
          <p:cNvGrpSpPr/>
          <p:nvPr/>
        </p:nvGrpSpPr>
        <p:grpSpPr>
          <a:xfrm>
            <a:off x="4096200" y="2244743"/>
            <a:ext cx="343404" cy="446998"/>
            <a:chOff x="-18983850" y="3710075"/>
            <a:chExt cx="232375" cy="302475"/>
          </a:xfrm>
        </p:grpSpPr>
        <p:sp>
          <p:nvSpPr>
            <p:cNvPr id="7317" name="Google Shape;7317;p6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8" name="Google Shape;7318;p6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9" name="Google Shape;7319;p6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0" name="Google Shape;7320;p6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21" name="Google Shape;7321;p68"/>
          <p:cNvGrpSpPr/>
          <p:nvPr/>
        </p:nvGrpSpPr>
        <p:grpSpPr>
          <a:xfrm>
            <a:off x="1274247" y="1689573"/>
            <a:ext cx="450470" cy="449325"/>
            <a:chOff x="-20946600" y="3317850"/>
            <a:chExt cx="304825" cy="304050"/>
          </a:xfrm>
        </p:grpSpPr>
        <p:sp>
          <p:nvSpPr>
            <p:cNvPr id="7322" name="Google Shape;7322;p6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3" name="Google Shape;7323;p6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4" name="Google Shape;7324;p6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25" name="Google Shape;7325;p68"/>
          <p:cNvGrpSpPr/>
          <p:nvPr/>
        </p:nvGrpSpPr>
        <p:grpSpPr>
          <a:xfrm>
            <a:off x="1300422" y="2797442"/>
            <a:ext cx="398119" cy="448143"/>
            <a:chOff x="-20930075" y="4066100"/>
            <a:chExt cx="269400" cy="303250"/>
          </a:xfrm>
        </p:grpSpPr>
        <p:sp>
          <p:nvSpPr>
            <p:cNvPr id="7326" name="Google Shape;7326;p6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7" name="Google Shape;7327;p6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28" name="Google Shape;7328;p68"/>
          <p:cNvGrpSpPr/>
          <p:nvPr/>
        </p:nvGrpSpPr>
        <p:grpSpPr>
          <a:xfrm>
            <a:off x="4042667" y="2797422"/>
            <a:ext cx="450470" cy="448180"/>
            <a:chOff x="-19020075" y="4084200"/>
            <a:chExt cx="304825" cy="303275"/>
          </a:xfrm>
        </p:grpSpPr>
        <p:sp>
          <p:nvSpPr>
            <p:cNvPr id="7329" name="Google Shape;7329;p6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0" name="Google Shape;7330;p6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1" name="Google Shape;7331;p6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2" name="Google Shape;7332;p6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3" name="Google Shape;7333;p6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4" name="Google Shape;7334;p6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5" name="Google Shape;7335;p6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6" name="Google Shape;7336;p6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7" name="Google Shape;7337;p6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38" name="Google Shape;7338;p68"/>
          <p:cNvGrpSpPr/>
          <p:nvPr/>
        </p:nvGrpSpPr>
        <p:grpSpPr>
          <a:xfrm>
            <a:off x="6859931" y="1689001"/>
            <a:ext cx="396937" cy="450470"/>
            <a:chOff x="-17149475" y="3309200"/>
            <a:chExt cx="268600" cy="304825"/>
          </a:xfrm>
        </p:grpSpPr>
        <p:sp>
          <p:nvSpPr>
            <p:cNvPr id="7339" name="Google Shape;7339;p6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0" name="Google Shape;7340;p6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41" name="Google Shape;7341;p68"/>
          <p:cNvGrpSpPr/>
          <p:nvPr/>
        </p:nvGrpSpPr>
        <p:grpSpPr>
          <a:xfrm>
            <a:off x="6833737" y="2258120"/>
            <a:ext cx="449325" cy="420249"/>
            <a:chOff x="-17168375" y="3692750"/>
            <a:chExt cx="304050" cy="284375"/>
          </a:xfrm>
        </p:grpSpPr>
        <p:sp>
          <p:nvSpPr>
            <p:cNvPr id="7342" name="Google Shape;7342;p6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3" name="Google Shape;7343;p6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4" name="Google Shape;7344;p6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5" name="Google Shape;7345;p6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6" name="Google Shape;7346;p6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7" name="Google Shape;7347;p6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8" name="Google Shape;7348;p6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49" name="Google Shape;7349;p68"/>
          <p:cNvGrpSpPr/>
          <p:nvPr/>
        </p:nvGrpSpPr>
        <p:grpSpPr>
          <a:xfrm>
            <a:off x="6830246" y="2796852"/>
            <a:ext cx="456308" cy="449325"/>
            <a:chOff x="-17170750" y="4058800"/>
            <a:chExt cx="308775" cy="304050"/>
          </a:xfrm>
        </p:grpSpPr>
        <p:sp>
          <p:nvSpPr>
            <p:cNvPr id="7350" name="Google Shape;7350;p6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1" name="Google Shape;7351;p6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2" name="Google Shape;7352;p6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3" name="Google Shape;7353;p6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4" name="Google Shape;7354;p6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5" name="Google Shape;7355;p6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6" name="Google Shape;7356;p6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7" name="Google Shape;7357;p6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8" name="Google Shape;7358;p6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9" name="Google Shape;7359;p6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0" name="Google Shape;7360;p6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1" name="Google Shape;7361;p6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2" name="Google Shape;7362;p6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3" name="Google Shape;7363;p6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4" name="Google Shape;7364;p6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5" name="Google Shape;7365;p6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6" name="Google Shape;7366;p6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67" name="Google Shape;7367;p68"/>
          <p:cNvGrpSpPr/>
          <p:nvPr/>
        </p:nvGrpSpPr>
        <p:grpSpPr>
          <a:xfrm>
            <a:off x="5692143" y="3343358"/>
            <a:ext cx="450470" cy="446998"/>
            <a:chOff x="-15688425" y="3707725"/>
            <a:chExt cx="304825" cy="302475"/>
          </a:xfrm>
        </p:grpSpPr>
        <p:sp>
          <p:nvSpPr>
            <p:cNvPr id="7368" name="Google Shape;7368;p6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9" name="Google Shape;7369;p6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0" name="Google Shape;7370;p6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1" name="Google Shape;7371;p6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2" name="Google Shape;7372;p6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3" name="Google Shape;7373;p6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74" name="Google Shape;7374;p68"/>
          <p:cNvGrpSpPr/>
          <p:nvPr/>
        </p:nvGrpSpPr>
        <p:grpSpPr>
          <a:xfrm>
            <a:off x="1836300" y="1690441"/>
            <a:ext cx="451653" cy="447589"/>
            <a:chOff x="-20572500" y="3319025"/>
            <a:chExt cx="305625" cy="302875"/>
          </a:xfrm>
        </p:grpSpPr>
        <p:sp>
          <p:nvSpPr>
            <p:cNvPr id="7375" name="Google Shape;7375;p6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6" name="Google Shape;7376;p6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77" name="Google Shape;7377;p68"/>
          <p:cNvGrpSpPr/>
          <p:nvPr/>
        </p:nvGrpSpPr>
        <p:grpSpPr>
          <a:xfrm>
            <a:off x="1837463" y="2305410"/>
            <a:ext cx="449325" cy="325670"/>
            <a:chOff x="-20571700" y="3722875"/>
            <a:chExt cx="304050" cy="220375"/>
          </a:xfrm>
        </p:grpSpPr>
        <p:sp>
          <p:nvSpPr>
            <p:cNvPr id="7378" name="Google Shape;7378;p6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9" name="Google Shape;7379;p6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0" name="Google Shape;7380;p6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1" name="Google Shape;7381;p6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2" name="Google Shape;7382;p6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3" name="Google Shape;7383;p6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4" name="Google Shape;7384;p6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85" name="Google Shape;7385;p68"/>
          <p:cNvGrpSpPr/>
          <p:nvPr/>
        </p:nvGrpSpPr>
        <p:grpSpPr>
          <a:xfrm>
            <a:off x="1836891" y="2796278"/>
            <a:ext cx="450470" cy="450470"/>
            <a:chOff x="-20571700" y="4066875"/>
            <a:chExt cx="304825" cy="304825"/>
          </a:xfrm>
        </p:grpSpPr>
        <p:sp>
          <p:nvSpPr>
            <p:cNvPr id="7386" name="Google Shape;7386;p6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7" name="Google Shape;7387;p6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8" name="Google Shape;7388;p6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9" name="Google Shape;7389;p6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0" name="Google Shape;7390;p6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1" name="Google Shape;7391;p6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92" name="Google Shape;7392;p68"/>
          <p:cNvGrpSpPr/>
          <p:nvPr/>
        </p:nvGrpSpPr>
        <p:grpSpPr>
          <a:xfrm>
            <a:off x="4603593" y="1688259"/>
            <a:ext cx="453980" cy="451948"/>
            <a:chOff x="-18645175" y="3334200"/>
            <a:chExt cx="307200" cy="305825"/>
          </a:xfrm>
        </p:grpSpPr>
        <p:sp>
          <p:nvSpPr>
            <p:cNvPr id="7393" name="Google Shape;7393;p6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4" name="Google Shape;7394;p6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5" name="Google Shape;7395;p6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6" name="Google Shape;7396;p6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7" name="Google Shape;7397;p6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98" name="Google Shape;7398;p68"/>
          <p:cNvGrpSpPr/>
          <p:nvPr/>
        </p:nvGrpSpPr>
        <p:grpSpPr>
          <a:xfrm>
            <a:off x="4604184" y="2242989"/>
            <a:ext cx="452798" cy="450507"/>
            <a:chOff x="-18645175" y="3708500"/>
            <a:chExt cx="306400" cy="304850"/>
          </a:xfrm>
        </p:grpSpPr>
        <p:sp>
          <p:nvSpPr>
            <p:cNvPr id="7399" name="Google Shape;7399;p6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0" name="Google Shape;7400;p6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1" name="Google Shape;7401;p6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2" name="Google Shape;7402;p6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3" name="Google Shape;7403;p6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4" name="Google Shape;7404;p6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5" name="Google Shape;7405;p6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06" name="Google Shape;7406;p68"/>
          <p:cNvGrpSpPr/>
          <p:nvPr/>
        </p:nvGrpSpPr>
        <p:grpSpPr>
          <a:xfrm>
            <a:off x="4601857" y="2795630"/>
            <a:ext cx="457453" cy="451763"/>
            <a:chOff x="-18647525" y="4082625"/>
            <a:chExt cx="309550" cy="305700"/>
          </a:xfrm>
        </p:grpSpPr>
        <p:sp>
          <p:nvSpPr>
            <p:cNvPr id="7407" name="Google Shape;7407;p6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8" name="Google Shape;7408;p6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9" name="Google Shape;7409;p6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0" name="Google Shape;7410;p6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1" name="Google Shape;7411;p68"/>
          <p:cNvGrpSpPr/>
          <p:nvPr/>
        </p:nvGrpSpPr>
        <p:grpSpPr>
          <a:xfrm>
            <a:off x="7412241" y="1689592"/>
            <a:ext cx="395755" cy="449288"/>
            <a:chOff x="-16775350" y="3309200"/>
            <a:chExt cx="267800" cy="304025"/>
          </a:xfrm>
        </p:grpSpPr>
        <p:sp>
          <p:nvSpPr>
            <p:cNvPr id="7412" name="Google Shape;7412;p6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3" name="Google Shape;7413;p6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4" name="Google Shape;7414;p6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5" name="Google Shape;7415;p68"/>
          <p:cNvGrpSpPr/>
          <p:nvPr/>
        </p:nvGrpSpPr>
        <p:grpSpPr>
          <a:xfrm>
            <a:off x="7412241" y="2241827"/>
            <a:ext cx="395755" cy="452835"/>
            <a:chOff x="-16775350" y="3683300"/>
            <a:chExt cx="267800" cy="306425"/>
          </a:xfrm>
        </p:grpSpPr>
        <p:sp>
          <p:nvSpPr>
            <p:cNvPr id="7416" name="Google Shape;7416;p6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7" name="Google Shape;7417;p6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8" name="Google Shape;7418;p6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9" name="Google Shape;7419;p68"/>
          <p:cNvGrpSpPr/>
          <p:nvPr/>
        </p:nvGrpSpPr>
        <p:grpSpPr>
          <a:xfrm>
            <a:off x="7384292" y="2796870"/>
            <a:ext cx="451653" cy="449288"/>
            <a:chOff x="-16794250" y="4058225"/>
            <a:chExt cx="305625" cy="304025"/>
          </a:xfrm>
        </p:grpSpPr>
        <p:sp>
          <p:nvSpPr>
            <p:cNvPr id="7420" name="Google Shape;7420;p6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1" name="Google Shape;7421;p6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2" name="Google Shape;7422;p6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3" name="Google Shape;7423;p6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4" name="Google Shape;7424;p6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5" name="Google Shape;7425;p6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6" name="Google Shape;7426;p6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7" name="Google Shape;7427;p6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8" name="Google Shape;7428;p6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429" name="Google Shape;7429;p6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430" name="Google Shape;7430;p68"/>
          <p:cNvGrpSpPr/>
          <p:nvPr/>
        </p:nvGrpSpPr>
        <p:grpSpPr>
          <a:xfrm>
            <a:off x="2385709" y="1689573"/>
            <a:ext cx="457453" cy="449325"/>
            <a:chOff x="-20199150" y="3317850"/>
            <a:chExt cx="309550" cy="304050"/>
          </a:xfrm>
        </p:grpSpPr>
        <p:sp>
          <p:nvSpPr>
            <p:cNvPr id="7431" name="Google Shape;7431;p6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2" name="Google Shape;7432;p6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3" name="Google Shape;7433;p6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4" name="Google Shape;7434;p6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5" name="Google Shape;7435;p6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6" name="Google Shape;7436;p6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7" name="Google Shape;7437;p6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38" name="Google Shape;7438;p68"/>
          <p:cNvGrpSpPr/>
          <p:nvPr/>
        </p:nvGrpSpPr>
        <p:grpSpPr>
          <a:xfrm>
            <a:off x="2388036" y="2242861"/>
            <a:ext cx="452798" cy="450766"/>
            <a:chOff x="-20199150" y="3693150"/>
            <a:chExt cx="306400" cy="305025"/>
          </a:xfrm>
        </p:grpSpPr>
        <p:sp>
          <p:nvSpPr>
            <p:cNvPr id="7439" name="Google Shape;7439;p6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0" name="Google Shape;7440;p6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1" name="Google Shape;7441;p6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2" name="Google Shape;7442;p6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3" name="Google Shape;7443;p6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4" name="Google Shape;7444;p6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45" name="Google Shape;7445;p68"/>
          <p:cNvGrpSpPr/>
          <p:nvPr/>
        </p:nvGrpSpPr>
        <p:grpSpPr>
          <a:xfrm>
            <a:off x="2388609" y="2795687"/>
            <a:ext cx="451653" cy="451653"/>
            <a:chOff x="-20197575" y="4066875"/>
            <a:chExt cx="305625" cy="305625"/>
          </a:xfrm>
        </p:grpSpPr>
        <p:sp>
          <p:nvSpPr>
            <p:cNvPr id="7446" name="Google Shape;7446;p6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7" name="Google Shape;7447;p6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8" name="Google Shape;7448;p6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9" name="Google Shape;7449;p6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0" name="Google Shape;7450;p6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1" name="Google Shape;7451;p6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2" name="Google Shape;7452;p6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3" name="Google Shape;7453;p6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54" name="Google Shape;7454;p68"/>
          <p:cNvGrpSpPr/>
          <p:nvPr/>
        </p:nvGrpSpPr>
        <p:grpSpPr>
          <a:xfrm>
            <a:off x="5170827" y="1687520"/>
            <a:ext cx="449325" cy="453426"/>
            <a:chOff x="-18271050" y="3333200"/>
            <a:chExt cx="304050" cy="306825"/>
          </a:xfrm>
        </p:grpSpPr>
        <p:sp>
          <p:nvSpPr>
            <p:cNvPr id="7455" name="Google Shape;7455;p6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6" name="Google Shape;7456;p6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7" name="Google Shape;7457;p6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8" name="Google Shape;7458;p6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9" name="Google Shape;7459;p6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60" name="Google Shape;7460;p68"/>
          <p:cNvGrpSpPr/>
          <p:nvPr/>
        </p:nvGrpSpPr>
        <p:grpSpPr>
          <a:xfrm>
            <a:off x="5171399" y="2244171"/>
            <a:ext cx="448180" cy="448143"/>
            <a:chOff x="-18270275" y="3710875"/>
            <a:chExt cx="303275" cy="303250"/>
          </a:xfrm>
        </p:grpSpPr>
        <p:sp>
          <p:nvSpPr>
            <p:cNvPr id="7461" name="Google Shape;7461;p6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2" name="Google Shape;7462;p6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3" name="Google Shape;7463;p6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4" name="Google Shape;7464;p6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5" name="Google Shape;7465;p6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6" name="Google Shape;7466;p6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67" name="Google Shape;7467;p68"/>
          <p:cNvGrpSpPr/>
          <p:nvPr/>
        </p:nvGrpSpPr>
        <p:grpSpPr>
          <a:xfrm>
            <a:off x="5224951" y="2797422"/>
            <a:ext cx="341076" cy="448180"/>
            <a:chOff x="-18234025" y="4084200"/>
            <a:chExt cx="230800" cy="303275"/>
          </a:xfrm>
        </p:grpSpPr>
        <p:sp>
          <p:nvSpPr>
            <p:cNvPr id="7468" name="Google Shape;7468;p6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9" name="Google Shape;7469;p6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0" name="Google Shape;7470;p6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1" name="Google Shape;7471;p68"/>
          <p:cNvGrpSpPr/>
          <p:nvPr/>
        </p:nvGrpSpPr>
        <p:grpSpPr>
          <a:xfrm>
            <a:off x="2337506" y="3341641"/>
            <a:ext cx="449325" cy="450470"/>
            <a:chOff x="-16419350" y="3308400"/>
            <a:chExt cx="304050" cy="304825"/>
          </a:xfrm>
        </p:grpSpPr>
        <p:sp>
          <p:nvSpPr>
            <p:cNvPr id="7472" name="Google Shape;7472;p6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3" name="Google Shape;7473;p6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4" name="Google Shape;7474;p6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5" name="Google Shape;7475;p6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6" name="Google Shape;7476;p6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7" name="Google Shape;7477;p6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8" name="Google Shape;7478;p6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9" name="Google Shape;7479;p68"/>
          <p:cNvGrpSpPr/>
          <p:nvPr/>
        </p:nvGrpSpPr>
        <p:grpSpPr>
          <a:xfrm>
            <a:off x="4609062" y="3340423"/>
            <a:ext cx="395755" cy="452872"/>
            <a:chOff x="-16401225" y="3683275"/>
            <a:chExt cx="267800" cy="306450"/>
          </a:xfrm>
        </p:grpSpPr>
        <p:sp>
          <p:nvSpPr>
            <p:cNvPr id="7480" name="Google Shape;7480;p6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1" name="Google Shape;7481;p6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2" name="Google Shape;7482;p6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3" name="Google Shape;7483;p6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4" name="Google Shape;7484;p6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5" name="Google Shape;7485;p6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6" name="Google Shape;7486;p6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87" name="Google Shape;7487;p68"/>
          <p:cNvGrpSpPr/>
          <p:nvPr/>
        </p:nvGrpSpPr>
        <p:grpSpPr>
          <a:xfrm>
            <a:off x="7974511" y="2797062"/>
            <a:ext cx="450470" cy="448180"/>
            <a:chOff x="-16419350" y="4058200"/>
            <a:chExt cx="304825" cy="303275"/>
          </a:xfrm>
        </p:grpSpPr>
        <p:sp>
          <p:nvSpPr>
            <p:cNvPr id="7488" name="Google Shape;7488;p6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9" name="Google Shape;7489;p6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0" name="Google Shape;7490;p6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1" name="Google Shape;7491;p6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2" name="Google Shape;7492;p6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3" name="Google Shape;7493;p6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4" name="Google Shape;7494;p6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95" name="Google Shape;7495;p68"/>
          <p:cNvGrpSpPr/>
          <p:nvPr/>
        </p:nvGrpSpPr>
        <p:grpSpPr>
          <a:xfrm>
            <a:off x="4001398" y="3343080"/>
            <a:ext cx="450507" cy="447589"/>
            <a:chOff x="-15296200" y="3326900"/>
            <a:chExt cx="304850" cy="302875"/>
          </a:xfrm>
        </p:grpSpPr>
        <p:sp>
          <p:nvSpPr>
            <p:cNvPr id="7496" name="Google Shape;7496;p6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7" name="Google Shape;7497;p6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8" name="Google Shape;7498;p6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9" name="Google Shape;7499;p6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0" name="Google Shape;7500;p6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01" name="Google Shape;7501;p68"/>
          <p:cNvGrpSpPr/>
          <p:nvPr/>
        </p:nvGrpSpPr>
        <p:grpSpPr>
          <a:xfrm>
            <a:off x="2917051" y="1706881"/>
            <a:ext cx="486566" cy="414708"/>
            <a:chOff x="-19835275" y="3330250"/>
            <a:chExt cx="329250" cy="280625"/>
          </a:xfrm>
        </p:grpSpPr>
        <p:sp>
          <p:nvSpPr>
            <p:cNvPr id="7502" name="Google Shape;7502;p6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3" name="Google Shape;7503;p6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4" name="Google Shape;7504;p6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05" name="Google Shape;7505;p68"/>
          <p:cNvGrpSpPr/>
          <p:nvPr/>
        </p:nvGrpSpPr>
        <p:grpSpPr>
          <a:xfrm>
            <a:off x="2935080" y="2243470"/>
            <a:ext cx="450507" cy="449547"/>
            <a:chOff x="-19822675" y="3692750"/>
            <a:chExt cx="304850" cy="304200"/>
          </a:xfrm>
        </p:grpSpPr>
        <p:sp>
          <p:nvSpPr>
            <p:cNvPr id="7506" name="Google Shape;7506;p6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7" name="Google Shape;7507;p6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8" name="Google Shape;7508;p6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9" name="Google Shape;7509;p6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0" name="Google Shape;7510;p6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11" name="Google Shape;7511;p68"/>
          <p:cNvGrpSpPr/>
          <p:nvPr/>
        </p:nvGrpSpPr>
        <p:grpSpPr>
          <a:xfrm>
            <a:off x="2935672" y="2796278"/>
            <a:ext cx="449325" cy="450470"/>
            <a:chOff x="-19822675" y="4066875"/>
            <a:chExt cx="304050" cy="304825"/>
          </a:xfrm>
        </p:grpSpPr>
        <p:sp>
          <p:nvSpPr>
            <p:cNvPr id="7512" name="Google Shape;7512;p6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3" name="Google Shape;7513;p6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4" name="Google Shape;7514;p6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5" name="Google Shape;7515;p6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6" name="Google Shape;7516;p6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7" name="Google Shape;7517;p6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18" name="Google Shape;7518;p68"/>
          <p:cNvGrpSpPr/>
          <p:nvPr/>
        </p:nvGrpSpPr>
        <p:grpSpPr>
          <a:xfrm>
            <a:off x="5744740" y="1689571"/>
            <a:ext cx="399302" cy="449325"/>
            <a:chOff x="-17878825" y="3334400"/>
            <a:chExt cx="270200" cy="304050"/>
          </a:xfrm>
        </p:grpSpPr>
        <p:sp>
          <p:nvSpPr>
            <p:cNvPr id="7519" name="Google Shape;7519;p6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0" name="Google Shape;7520;p6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1" name="Google Shape;7521;p6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2" name="Google Shape;7522;p6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3" name="Google Shape;7523;p6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4" name="Google Shape;7524;p6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5" name="Google Shape;7525;p6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26" name="Google Shape;7526;p68"/>
          <p:cNvGrpSpPr/>
          <p:nvPr/>
        </p:nvGrpSpPr>
        <p:grpSpPr>
          <a:xfrm>
            <a:off x="5718565" y="2242416"/>
            <a:ext cx="451653" cy="451653"/>
            <a:chOff x="-17896150" y="3709300"/>
            <a:chExt cx="305625" cy="305625"/>
          </a:xfrm>
        </p:grpSpPr>
        <p:sp>
          <p:nvSpPr>
            <p:cNvPr id="7527" name="Google Shape;7527;p6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8" name="Google Shape;7528;p6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9" name="Google Shape;7529;p6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0" name="Google Shape;7530;p6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1" name="Google Shape;7531;p68"/>
          <p:cNvGrpSpPr/>
          <p:nvPr/>
        </p:nvGrpSpPr>
        <p:grpSpPr>
          <a:xfrm>
            <a:off x="5746495" y="2795686"/>
            <a:ext cx="395792" cy="451653"/>
            <a:chOff x="-17878025" y="4082625"/>
            <a:chExt cx="267825" cy="305625"/>
          </a:xfrm>
        </p:grpSpPr>
        <p:sp>
          <p:nvSpPr>
            <p:cNvPr id="7532" name="Google Shape;7532;p6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3" name="Google Shape;7533;p6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4" name="Google Shape;7534;p6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5" name="Google Shape;7535;p6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6" name="Google Shape;7536;p6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7" name="Google Shape;7537;p6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8" name="Google Shape;7538;p6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9" name="Google Shape;7539;p68"/>
          <p:cNvGrpSpPr/>
          <p:nvPr/>
        </p:nvGrpSpPr>
        <p:grpSpPr>
          <a:xfrm>
            <a:off x="2890388" y="3355015"/>
            <a:ext cx="450507" cy="423722"/>
            <a:chOff x="-16044450" y="3317850"/>
            <a:chExt cx="304850" cy="286725"/>
          </a:xfrm>
        </p:grpSpPr>
        <p:sp>
          <p:nvSpPr>
            <p:cNvPr id="7540" name="Google Shape;7540;p6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1" name="Google Shape;7541;p6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2" name="Google Shape;7542;p6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3" name="Google Shape;7543;p6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44" name="Google Shape;7544;p6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545" name="Google Shape;7545;p68"/>
          <p:cNvGrpSpPr/>
          <p:nvPr/>
        </p:nvGrpSpPr>
        <p:grpSpPr>
          <a:xfrm>
            <a:off x="8012905" y="2243724"/>
            <a:ext cx="373662" cy="449030"/>
            <a:chOff x="-16018450" y="4058400"/>
            <a:chExt cx="252850" cy="303850"/>
          </a:xfrm>
        </p:grpSpPr>
        <p:sp>
          <p:nvSpPr>
            <p:cNvPr id="7546" name="Google Shape;7546;p6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7" name="Google Shape;7547;p6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8" name="Google Shape;7548;p6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9" name="Google Shape;7549;p6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50" name="Google Shape;7550;p6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1" name="Google Shape;7551;p68"/>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Nature Icons</a:t>
            </a:r>
            <a:endParaRPr lang="en-GB"/>
          </a:p>
        </p:txBody>
      </p:sp>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555" name="Shape 7555"/>
        <p:cNvGrpSpPr/>
        <p:nvPr/>
      </p:nvGrpSpPr>
      <p:grpSpPr>
        <a:xfrm>
          <a:off x="0" y="0"/>
          <a:ext cx="0" cy="0"/>
          <a:chOff x="0" y="0"/>
          <a:chExt cx="0" cy="0"/>
        </a:xfrm>
      </p:grpSpPr>
      <p:grpSp>
        <p:nvGrpSpPr>
          <p:cNvPr id="7556" name="Google Shape;7556;p69"/>
          <p:cNvGrpSpPr/>
          <p:nvPr/>
        </p:nvGrpSpPr>
        <p:grpSpPr>
          <a:xfrm>
            <a:off x="829817" y="1689241"/>
            <a:ext cx="442337" cy="419623"/>
            <a:chOff x="-6696925" y="3272575"/>
            <a:chExt cx="307200" cy="291425"/>
          </a:xfrm>
        </p:grpSpPr>
        <p:sp>
          <p:nvSpPr>
            <p:cNvPr id="7557" name="Google Shape;7557;p6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8" name="Google Shape;7558;p6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59" name="Google Shape;7559;p69"/>
          <p:cNvGrpSpPr/>
          <p:nvPr/>
        </p:nvGrpSpPr>
        <p:grpSpPr>
          <a:xfrm>
            <a:off x="829799" y="2204636"/>
            <a:ext cx="442373" cy="420775"/>
            <a:chOff x="-6690625" y="3631325"/>
            <a:chExt cx="307225" cy="292225"/>
          </a:xfrm>
        </p:grpSpPr>
        <p:sp>
          <p:nvSpPr>
            <p:cNvPr id="7560" name="Google Shape;7560;p6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1" name="Google Shape;7561;p6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2" name="Google Shape;7562;p6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3" name="Google Shape;7563;p6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4" name="Google Shape;7564;p6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65" name="Google Shape;7565;p69"/>
          <p:cNvGrpSpPr/>
          <p:nvPr/>
        </p:nvGrpSpPr>
        <p:grpSpPr>
          <a:xfrm>
            <a:off x="851921" y="2756972"/>
            <a:ext cx="421927" cy="419371"/>
            <a:chOff x="-6689825" y="3992050"/>
            <a:chExt cx="293025" cy="291250"/>
          </a:xfrm>
        </p:grpSpPr>
        <p:sp>
          <p:nvSpPr>
            <p:cNvPr id="7566" name="Google Shape;7566;p6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7" name="Google Shape;7567;p6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8" name="Google Shape;7568;p6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9" name="Google Shape;7569;p6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0" name="Google Shape;7570;p6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1" name="Google Shape;7571;p6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2" name="Google Shape;7572;p6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3" name="Google Shape;7573;p6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4" name="Google Shape;7574;p6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5" name="Google Shape;7575;p6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6" name="Google Shape;7576;p6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7" name="Google Shape;7577;p6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78" name="Google Shape;7578;p6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579" name="Google Shape;7579;p69"/>
          <p:cNvGrpSpPr/>
          <p:nvPr/>
        </p:nvGrpSpPr>
        <p:grpSpPr>
          <a:xfrm>
            <a:off x="3535232" y="2205192"/>
            <a:ext cx="423043" cy="419659"/>
            <a:chOff x="-4837325" y="3612425"/>
            <a:chExt cx="293800" cy="291450"/>
          </a:xfrm>
        </p:grpSpPr>
        <p:sp>
          <p:nvSpPr>
            <p:cNvPr id="7580" name="Google Shape;7580;p6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1" name="Google Shape;7581;p6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2" name="Google Shape;7582;p6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83" name="Google Shape;7583;p69"/>
          <p:cNvGrpSpPr/>
          <p:nvPr/>
        </p:nvGrpSpPr>
        <p:grpSpPr>
          <a:xfrm>
            <a:off x="3548265" y="2756826"/>
            <a:ext cx="420775" cy="419659"/>
            <a:chOff x="-4837325" y="3971575"/>
            <a:chExt cx="292225" cy="291450"/>
          </a:xfrm>
        </p:grpSpPr>
        <p:sp>
          <p:nvSpPr>
            <p:cNvPr id="7584" name="Google Shape;7584;p6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5" name="Google Shape;7585;p6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6" name="Google Shape;7586;p6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7" name="Google Shape;7587;p6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8" name="Google Shape;7588;p6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9" name="Google Shape;7589;p6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90" name="Google Shape;7590;p69"/>
          <p:cNvGrpSpPr/>
          <p:nvPr/>
        </p:nvGrpSpPr>
        <p:grpSpPr>
          <a:xfrm>
            <a:off x="6240279" y="1714185"/>
            <a:ext cx="430998" cy="369730"/>
            <a:chOff x="-3037625" y="3254850"/>
            <a:chExt cx="299325" cy="256775"/>
          </a:xfrm>
        </p:grpSpPr>
        <p:sp>
          <p:nvSpPr>
            <p:cNvPr id="7591" name="Google Shape;7591;p6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2" name="Google Shape;7592;p6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3" name="Google Shape;7593;p6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4" name="Google Shape;7594;p6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95" name="Google Shape;7595;p69"/>
          <p:cNvGrpSpPr/>
          <p:nvPr/>
        </p:nvGrpSpPr>
        <p:grpSpPr>
          <a:xfrm>
            <a:off x="6244239" y="2204615"/>
            <a:ext cx="423079" cy="420811"/>
            <a:chOff x="-3031325" y="3597450"/>
            <a:chExt cx="293825" cy="292250"/>
          </a:xfrm>
        </p:grpSpPr>
        <p:sp>
          <p:nvSpPr>
            <p:cNvPr id="7596" name="Google Shape;7596;p6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7" name="Google Shape;7597;p6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8" name="Google Shape;7598;p6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9" name="Google Shape;7599;p6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0" name="Google Shape;7600;p69"/>
          <p:cNvGrpSpPr/>
          <p:nvPr/>
        </p:nvGrpSpPr>
        <p:grpSpPr>
          <a:xfrm>
            <a:off x="6256714" y="2781214"/>
            <a:ext cx="421927" cy="370882"/>
            <a:chOff x="-3030525" y="3973150"/>
            <a:chExt cx="293025" cy="257575"/>
          </a:xfrm>
        </p:grpSpPr>
        <p:sp>
          <p:nvSpPr>
            <p:cNvPr id="7601" name="Google Shape;7601;p6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2" name="Google Shape;7602;p6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3" name="Google Shape;7603;p69"/>
          <p:cNvGrpSpPr/>
          <p:nvPr/>
        </p:nvGrpSpPr>
        <p:grpSpPr>
          <a:xfrm>
            <a:off x="1358307" y="3369426"/>
            <a:ext cx="421927" cy="297195"/>
            <a:chOff x="-1199300" y="3279250"/>
            <a:chExt cx="293025" cy="206400"/>
          </a:xfrm>
        </p:grpSpPr>
        <p:sp>
          <p:nvSpPr>
            <p:cNvPr id="7604" name="Google Shape;7604;p6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5" name="Google Shape;7605;p6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6" name="Google Shape;7606;p6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7" name="Google Shape;7607;p6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8" name="Google Shape;7608;p69"/>
          <p:cNvGrpSpPr/>
          <p:nvPr/>
        </p:nvGrpSpPr>
        <p:grpSpPr>
          <a:xfrm>
            <a:off x="1365393" y="1688773"/>
            <a:ext cx="444605" cy="420559"/>
            <a:chOff x="-6338550" y="3272950"/>
            <a:chExt cx="308775" cy="292075"/>
          </a:xfrm>
        </p:grpSpPr>
        <p:sp>
          <p:nvSpPr>
            <p:cNvPr id="7609" name="Google Shape;7609;p6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0" name="Google Shape;7610;p6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1" name="Google Shape;7611;p6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2" name="Google Shape;7612;p69"/>
          <p:cNvGrpSpPr/>
          <p:nvPr/>
        </p:nvGrpSpPr>
        <p:grpSpPr>
          <a:xfrm>
            <a:off x="1376732" y="2205194"/>
            <a:ext cx="421927" cy="419659"/>
            <a:chOff x="-6329100" y="3632100"/>
            <a:chExt cx="293025" cy="291450"/>
          </a:xfrm>
        </p:grpSpPr>
        <p:sp>
          <p:nvSpPr>
            <p:cNvPr id="7613" name="Google Shape;7613;p6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4" name="Google Shape;7614;p6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5" name="Google Shape;7615;p6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6" name="Google Shape;7616;p69"/>
          <p:cNvGrpSpPr/>
          <p:nvPr/>
        </p:nvGrpSpPr>
        <p:grpSpPr>
          <a:xfrm>
            <a:off x="1389783" y="2756828"/>
            <a:ext cx="419623" cy="419659"/>
            <a:chOff x="-6329875" y="3992050"/>
            <a:chExt cx="291425" cy="291450"/>
          </a:xfrm>
        </p:grpSpPr>
        <p:sp>
          <p:nvSpPr>
            <p:cNvPr id="7617" name="Google Shape;7617;p6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8" name="Google Shape;7618;p6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9" name="Google Shape;7619;p6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0" name="Google Shape;7620;p6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21" name="Google Shape;7621;p69"/>
          <p:cNvGrpSpPr/>
          <p:nvPr/>
        </p:nvGrpSpPr>
        <p:grpSpPr>
          <a:xfrm>
            <a:off x="4075920" y="1687530"/>
            <a:ext cx="423079" cy="423043"/>
            <a:chOff x="-4478975" y="3251700"/>
            <a:chExt cx="293825" cy="293800"/>
          </a:xfrm>
        </p:grpSpPr>
        <p:sp>
          <p:nvSpPr>
            <p:cNvPr id="7622" name="Google Shape;7622;p6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3" name="Google Shape;7623;p6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4" name="Google Shape;7624;p6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25" name="Google Shape;7625;p69"/>
          <p:cNvGrpSpPr/>
          <p:nvPr/>
        </p:nvGrpSpPr>
        <p:grpSpPr>
          <a:xfrm>
            <a:off x="4075920" y="2205192"/>
            <a:ext cx="423079" cy="419659"/>
            <a:chOff x="-4475825" y="3612425"/>
            <a:chExt cx="293825" cy="291450"/>
          </a:xfrm>
        </p:grpSpPr>
        <p:sp>
          <p:nvSpPr>
            <p:cNvPr id="7626" name="Google Shape;7626;p6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7" name="Google Shape;7627;p6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8" name="Google Shape;7628;p6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29" name="Google Shape;7629;p69"/>
          <p:cNvGrpSpPr/>
          <p:nvPr/>
        </p:nvGrpSpPr>
        <p:grpSpPr>
          <a:xfrm>
            <a:off x="4084992" y="2756844"/>
            <a:ext cx="428730" cy="419623"/>
            <a:chOff x="-4480550" y="3970800"/>
            <a:chExt cx="297750" cy="291425"/>
          </a:xfrm>
        </p:grpSpPr>
        <p:sp>
          <p:nvSpPr>
            <p:cNvPr id="7630" name="Google Shape;7630;p6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1" name="Google Shape;7631;p6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32" name="Google Shape;7632;p69"/>
          <p:cNvGrpSpPr/>
          <p:nvPr/>
        </p:nvGrpSpPr>
        <p:grpSpPr>
          <a:xfrm>
            <a:off x="6788826" y="1689221"/>
            <a:ext cx="415123" cy="419659"/>
            <a:chOff x="-2668225" y="3239075"/>
            <a:chExt cx="288300" cy="291450"/>
          </a:xfrm>
        </p:grpSpPr>
        <p:sp>
          <p:nvSpPr>
            <p:cNvPr id="7633" name="Google Shape;7633;p6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4" name="Google Shape;7634;p6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5" name="Google Shape;7635;p6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6" name="Google Shape;7636;p6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7" name="Google Shape;7637;p6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38" name="Google Shape;7638;p69"/>
          <p:cNvGrpSpPr/>
          <p:nvPr/>
        </p:nvGrpSpPr>
        <p:grpSpPr>
          <a:xfrm>
            <a:off x="6785982" y="2205191"/>
            <a:ext cx="420811" cy="419659"/>
            <a:chOff x="-2671375" y="3597450"/>
            <a:chExt cx="292250" cy="291450"/>
          </a:xfrm>
        </p:grpSpPr>
        <p:sp>
          <p:nvSpPr>
            <p:cNvPr id="7639" name="Google Shape;7639;p6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0" name="Google Shape;7640;p6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41" name="Google Shape;7641;p69"/>
          <p:cNvGrpSpPr/>
          <p:nvPr/>
        </p:nvGrpSpPr>
        <p:grpSpPr>
          <a:xfrm>
            <a:off x="6796765" y="2755691"/>
            <a:ext cx="423043" cy="421927"/>
            <a:chOff x="-2670575" y="3956600"/>
            <a:chExt cx="293800" cy="293025"/>
          </a:xfrm>
        </p:grpSpPr>
        <p:sp>
          <p:nvSpPr>
            <p:cNvPr id="7642" name="Google Shape;7642;p6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3" name="Google Shape;7643;p6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4" name="Google Shape;7644;p6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5" name="Google Shape;7645;p6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46" name="Google Shape;7646;p69"/>
          <p:cNvGrpSpPr/>
          <p:nvPr/>
        </p:nvGrpSpPr>
        <p:grpSpPr>
          <a:xfrm>
            <a:off x="3054285" y="3311947"/>
            <a:ext cx="426462" cy="418363"/>
            <a:chOff x="-1183550" y="3586525"/>
            <a:chExt cx="296175" cy="290550"/>
          </a:xfrm>
        </p:grpSpPr>
        <p:sp>
          <p:nvSpPr>
            <p:cNvPr id="7647" name="Google Shape;7647;p6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8" name="Google Shape;7648;p6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9" name="Google Shape;7649;p6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0" name="Google Shape;7650;p6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1" name="Google Shape;7651;p6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2" name="Google Shape;7652;p6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3" name="Google Shape;7653;p6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4" name="Google Shape;7654;p6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5" name="Google Shape;7655;p6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56" name="Google Shape;7656;p69"/>
          <p:cNvGrpSpPr/>
          <p:nvPr/>
        </p:nvGrpSpPr>
        <p:grpSpPr>
          <a:xfrm>
            <a:off x="1917896" y="1689799"/>
            <a:ext cx="420811" cy="418507"/>
            <a:chOff x="-5971525" y="3273750"/>
            <a:chExt cx="292250" cy="290650"/>
          </a:xfrm>
        </p:grpSpPr>
        <p:sp>
          <p:nvSpPr>
            <p:cNvPr id="7657" name="Google Shape;7657;p6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8" name="Google Shape;7658;p6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59" name="Google Shape;7659;p69"/>
          <p:cNvGrpSpPr/>
          <p:nvPr/>
        </p:nvGrpSpPr>
        <p:grpSpPr>
          <a:xfrm>
            <a:off x="1912226" y="2203826"/>
            <a:ext cx="432150" cy="422395"/>
            <a:chOff x="-5974675" y="3632100"/>
            <a:chExt cx="300125" cy="293350"/>
          </a:xfrm>
        </p:grpSpPr>
        <p:sp>
          <p:nvSpPr>
            <p:cNvPr id="7660" name="Google Shape;7660;p6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1" name="Google Shape;7661;p6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2" name="Google Shape;7662;p6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63" name="Google Shape;7663;p69"/>
          <p:cNvGrpSpPr/>
          <p:nvPr/>
        </p:nvGrpSpPr>
        <p:grpSpPr>
          <a:xfrm>
            <a:off x="1942267" y="2755694"/>
            <a:ext cx="395865" cy="421927"/>
            <a:chOff x="-5971525" y="3990475"/>
            <a:chExt cx="274925" cy="293025"/>
          </a:xfrm>
        </p:grpSpPr>
        <p:sp>
          <p:nvSpPr>
            <p:cNvPr id="7664" name="Google Shape;7664;p6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5" name="Google Shape;7665;p6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6" name="Google Shape;7666;p6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7" name="Google Shape;7667;p6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68" name="Google Shape;7668;p69"/>
          <p:cNvGrpSpPr/>
          <p:nvPr/>
        </p:nvGrpSpPr>
        <p:grpSpPr>
          <a:xfrm>
            <a:off x="4615473" y="1689798"/>
            <a:ext cx="420775" cy="418507"/>
            <a:chOff x="-4118225" y="3253275"/>
            <a:chExt cx="292225" cy="290650"/>
          </a:xfrm>
        </p:grpSpPr>
        <p:sp>
          <p:nvSpPr>
            <p:cNvPr id="7669" name="Google Shape;7669;p6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0" name="Google Shape;7670;p6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71" name="Google Shape;7671;p69"/>
          <p:cNvGrpSpPr/>
          <p:nvPr/>
        </p:nvGrpSpPr>
        <p:grpSpPr>
          <a:xfrm>
            <a:off x="4665924" y="2204922"/>
            <a:ext cx="319874" cy="420199"/>
            <a:chOff x="-4082800" y="3612425"/>
            <a:chExt cx="222150" cy="291825"/>
          </a:xfrm>
        </p:grpSpPr>
        <p:sp>
          <p:nvSpPr>
            <p:cNvPr id="7672" name="Google Shape;7672;p6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3" name="Google Shape;7673;p6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4" name="Google Shape;7674;p6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75" name="Google Shape;7675;p69"/>
          <p:cNvGrpSpPr/>
          <p:nvPr/>
        </p:nvGrpSpPr>
        <p:grpSpPr>
          <a:xfrm>
            <a:off x="4627372" y="2769876"/>
            <a:ext cx="420775" cy="393561"/>
            <a:chOff x="-4118225" y="3990475"/>
            <a:chExt cx="292225" cy="273325"/>
          </a:xfrm>
        </p:grpSpPr>
        <p:sp>
          <p:nvSpPr>
            <p:cNvPr id="7676" name="Google Shape;7676;p6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7" name="Google Shape;7677;p6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8" name="Google Shape;7678;p6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9" name="Google Shape;7679;p6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0" name="Google Shape;7680;p69"/>
          <p:cNvGrpSpPr/>
          <p:nvPr/>
        </p:nvGrpSpPr>
        <p:grpSpPr>
          <a:xfrm>
            <a:off x="7338026" y="1688087"/>
            <a:ext cx="394713" cy="421927"/>
            <a:chOff x="-2312225" y="3238300"/>
            <a:chExt cx="274125" cy="293025"/>
          </a:xfrm>
        </p:grpSpPr>
        <p:sp>
          <p:nvSpPr>
            <p:cNvPr id="7681" name="Google Shape;7681;p6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2" name="Google Shape;7682;p6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3" name="Google Shape;7683;p69"/>
          <p:cNvGrpSpPr/>
          <p:nvPr/>
        </p:nvGrpSpPr>
        <p:grpSpPr>
          <a:xfrm>
            <a:off x="7335742" y="2756825"/>
            <a:ext cx="423079" cy="419659"/>
            <a:chOff x="-2310650" y="3958175"/>
            <a:chExt cx="293825" cy="291450"/>
          </a:xfrm>
        </p:grpSpPr>
        <p:sp>
          <p:nvSpPr>
            <p:cNvPr id="7684" name="Google Shape;7684;p6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5" name="Google Shape;7685;p6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6" name="Google Shape;7686;p69"/>
          <p:cNvGrpSpPr/>
          <p:nvPr/>
        </p:nvGrpSpPr>
        <p:grpSpPr>
          <a:xfrm>
            <a:off x="4702603" y="3308459"/>
            <a:ext cx="424159" cy="419659"/>
            <a:chOff x="-1182750" y="3962900"/>
            <a:chExt cx="294575" cy="291450"/>
          </a:xfrm>
        </p:grpSpPr>
        <p:sp>
          <p:nvSpPr>
            <p:cNvPr id="7687" name="Google Shape;7687;p6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8" name="Google Shape;7688;p6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9" name="Google Shape;7689;p6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0" name="Google Shape;7690;p6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1" name="Google Shape;7691;p6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2" name="Google Shape;7692;p6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3" name="Google Shape;7693;p6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94" name="Google Shape;7694;p69"/>
          <p:cNvGrpSpPr/>
          <p:nvPr/>
        </p:nvGrpSpPr>
        <p:grpSpPr>
          <a:xfrm>
            <a:off x="2455739" y="1689223"/>
            <a:ext cx="424195" cy="419659"/>
            <a:chOff x="-5611575" y="3272950"/>
            <a:chExt cx="294600" cy="291450"/>
          </a:xfrm>
        </p:grpSpPr>
        <p:sp>
          <p:nvSpPr>
            <p:cNvPr id="7695" name="Google Shape;7695;p6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6" name="Google Shape;7696;p6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7" name="Google Shape;7697;p6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8" name="Google Shape;7698;p6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9" name="Google Shape;7699;p6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0" name="Google Shape;7700;p69"/>
          <p:cNvGrpSpPr/>
          <p:nvPr/>
        </p:nvGrpSpPr>
        <p:grpSpPr>
          <a:xfrm>
            <a:off x="2455739" y="2205770"/>
            <a:ext cx="424195" cy="418507"/>
            <a:chOff x="-5613150" y="3632900"/>
            <a:chExt cx="294600" cy="290650"/>
          </a:xfrm>
        </p:grpSpPr>
        <p:sp>
          <p:nvSpPr>
            <p:cNvPr id="7701" name="Google Shape;7701;p6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2" name="Google Shape;7702;p6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3" name="Google Shape;7703;p69"/>
          <p:cNvGrpSpPr/>
          <p:nvPr/>
        </p:nvGrpSpPr>
        <p:grpSpPr>
          <a:xfrm>
            <a:off x="7324977" y="2153586"/>
            <a:ext cx="420811" cy="522864"/>
            <a:chOff x="-2310650" y="3525775"/>
            <a:chExt cx="292250" cy="363125"/>
          </a:xfrm>
        </p:grpSpPr>
        <p:sp>
          <p:nvSpPr>
            <p:cNvPr id="7704" name="Google Shape;7704;p6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5" name="Google Shape;7705;p6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6" name="Google Shape;7706;p6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7" name="Google Shape;7707;p6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8" name="Google Shape;7708;p69"/>
          <p:cNvGrpSpPr/>
          <p:nvPr/>
        </p:nvGrpSpPr>
        <p:grpSpPr>
          <a:xfrm>
            <a:off x="2467638" y="2756270"/>
            <a:ext cx="424195" cy="420775"/>
            <a:chOff x="-5613150" y="3991275"/>
            <a:chExt cx="294600" cy="292225"/>
          </a:xfrm>
        </p:grpSpPr>
        <p:sp>
          <p:nvSpPr>
            <p:cNvPr id="7709" name="Google Shape;7709;p6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0" name="Google Shape;7710;p6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1" name="Google Shape;7711;p6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2" name="Google Shape;7712;p6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3" name="Google Shape;7713;p6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4" name="Google Shape;7714;p6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5" name="Google Shape;7715;p6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6" name="Google Shape;7716;p6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7" name="Google Shape;7717;p6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18" name="Google Shape;7718;p69"/>
          <p:cNvGrpSpPr/>
          <p:nvPr/>
        </p:nvGrpSpPr>
        <p:grpSpPr>
          <a:xfrm>
            <a:off x="5139126" y="1689438"/>
            <a:ext cx="434634" cy="419227"/>
            <a:chOff x="-3768700" y="3253275"/>
            <a:chExt cx="301850" cy="291150"/>
          </a:xfrm>
        </p:grpSpPr>
        <p:sp>
          <p:nvSpPr>
            <p:cNvPr id="7719" name="Google Shape;7719;p6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0" name="Google Shape;7720;p6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1" name="Google Shape;7721;p6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22" name="Google Shape;7722;p69"/>
          <p:cNvGrpSpPr/>
          <p:nvPr/>
        </p:nvGrpSpPr>
        <p:grpSpPr>
          <a:xfrm>
            <a:off x="5143209" y="2217090"/>
            <a:ext cx="426462" cy="395865"/>
            <a:chOff x="-3808700" y="3628950"/>
            <a:chExt cx="296175" cy="274925"/>
          </a:xfrm>
        </p:grpSpPr>
        <p:sp>
          <p:nvSpPr>
            <p:cNvPr id="7723" name="Google Shape;7723;p6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4" name="Google Shape;7724;p6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5" name="Google Shape;7725;p6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26" name="Google Shape;7726;p69"/>
          <p:cNvGrpSpPr/>
          <p:nvPr/>
        </p:nvGrpSpPr>
        <p:grpSpPr>
          <a:xfrm>
            <a:off x="5208420" y="2756412"/>
            <a:ext cx="419443" cy="420487"/>
            <a:chOff x="-3771675" y="3971775"/>
            <a:chExt cx="291300" cy="292025"/>
          </a:xfrm>
        </p:grpSpPr>
        <p:sp>
          <p:nvSpPr>
            <p:cNvPr id="7727" name="Google Shape;7727;p6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8" name="Google Shape;7728;p6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9" name="Google Shape;7729;p6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0" name="Google Shape;7730;p6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1" name="Google Shape;7731;p6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32" name="Google Shape;7732;p69"/>
          <p:cNvGrpSpPr/>
          <p:nvPr/>
        </p:nvGrpSpPr>
        <p:grpSpPr>
          <a:xfrm>
            <a:off x="7869864" y="1716461"/>
            <a:ext cx="420271" cy="320774"/>
            <a:chOff x="-1951475" y="3273100"/>
            <a:chExt cx="291875" cy="222775"/>
          </a:xfrm>
        </p:grpSpPr>
        <p:sp>
          <p:nvSpPr>
            <p:cNvPr id="7733" name="Google Shape;7733;p6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4" name="Google Shape;7734;p6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5" name="Google Shape;7735;p6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36" name="Google Shape;7736;p69"/>
          <p:cNvGrpSpPr/>
          <p:nvPr/>
        </p:nvGrpSpPr>
        <p:grpSpPr>
          <a:xfrm>
            <a:off x="7867344" y="2205191"/>
            <a:ext cx="425310" cy="419659"/>
            <a:chOff x="-1951475" y="3597450"/>
            <a:chExt cx="295375" cy="291450"/>
          </a:xfrm>
        </p:grpSpPr>
        <p:sp>
          <p:nvSpPr>
            <p:cNvPr id="7737" name="Google Shape;7737;p6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8" name="Google Shape;7738;p6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9" name="Google Shape;7739;p6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0" name="Google Shape;7740;p6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41" name="Google Shape;7741;p69"/>
          <p:cNvGrpSpPr/>
          <p:nvPr/>
        </p:nvGrpSpPr>
        <p:grpSpPr>
          <a:xfrm>
            <a:off x="7869595" y="2756825"/>
            <a:ext cx="444605" cy="419659"/>
            <a:chOff x="-1960150" y="3956600"/>
            <a:chExt cx="308775" cy="291450"/>
          </a:xfrm>
        </p:grpSpPr>
        <p:sp>
          <p:nvSpPr>
            <p:cNvPr id="7742" name="Google Shape;7742;p6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3" name="Google Shape;7743;p6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44" name="Google Shape;7744;p69"/>
          <p:cNvGrpSpPr/>
          <p:nvPr/>
        </p:nvGrpSpPr>
        <p:grpSpPr>
          <a:xfrm>
            <a:off x="1923633" y="3307636"/>
            <a:ext cx="420775" cy="420775"/>
            <a:chOff x="-804700" y="3226500"/>
            <a:chExt cx="292225" cy="292225"/>
          </a:xfrm>
        </p:grpSpPr>
        <p:sp>
          <p:nvSpPr>
            <p:cNvPr id="7745" name="Google Shape;7745;p6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6" name="Google Shape;7746;p6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7" name="Google Shape;7747;p6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8" name="Google Shape;7748;p6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9" name="Google Shape;7749;p6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0" name="Google Shape;7750;p6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1" name="Google Shape;7751;p6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52" name="Google Shape;7752;p69"/>
          <p:cNvGrpSpPr/>
          <p:nvPr/>
        </p:nvGrpSpPr>
        <p:grpSpPr>
          <a:xfrm>
            <a:off x="3003724" y="1688647"/>
            <a:ext cx="420775" cy="420811"/>
            <a:chOff x="-5251625" y="3272950"/>
            <a:chExt cx="292225" cy="292250"/>
          </a:xfrm>
        </p:grpSpPr>
        <p:sp>
          <p:nvSpPr>
            <p:cNvPr id="7753" name="Google Shape;7753;p6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4" name="Google Shape;7754;p6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5" name="Google Shape;7755;p6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56" name="Google Shape;7756;p69"/>
          <p:cNvGrpSpPr/>
          <p:nvPr/>
        </p:nvGrpSpPr>
        <p:grpSpPr>
          <a:xfrm>
            <a:off x="3000322" y="2204348"/>
            <a:ext cx="427578" cy="421351"/>
            <a:chOff x="-5254775" y="3631325"/>
            <a:chExt cx="296950" cy="292625"/>
          </a:xfrm>
        </p:grpSpPr>
        <p:sp>
          <p:nvSpPr>
            <p:cNvPr id="7757" name="Google Shape;7757;p6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8" name="Google Shape;7758;p6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9" name="Google Shape;7759;p6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0" name="Google Shape;7760;p6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1" name="Google Shape;7761;p6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2" name="Google Shape;7762;p6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3" name="Google Shape;7763;p6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64" name="Google Shape;7764;p69"/>
          <p:cNvGrpSpPr/>
          <p:nvPr/>
        </p:nvGrpSpPr>
        <p:grpSpPr>
          <a:xfrm>
            <a:off x="3016181" y="2756270"/>
            <a:ext cx="419659" cy="420775"/>
            <a:chOff x="-5251625" y="3991275"/>
            <a:chExt cx="291450" cy="292225"/>
          </a:xfrm>
        </p:grpSpPr>
        <p:sp>
          <p:nvSpPr>
            <p:cNvPr id="7765" name="Google Shape;7765;p6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6" name="Google Shape;7766;p6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7" name="Google Shape;7767;p6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8" name="Google Shape;7768;p6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9" name="Google Shape;7769;p6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0" name="Google Shape;7770;p69"/>
          <p:cNvGrpSpPr/>
          <p:nvPr/>
        </p:nvGrpSpPr>
        <p:grpSpPr>
          <a:xfrm>
            <a:off x="5756763" y="1689240"/>
            <a:ext cx="319874" cy="419623"/>
            <a:chOff x="-3365275" y="3253275"/>
            <a:chExt cx="222150" cy="291425"/>
          </a:xfrm>
        </p:grpSpPr>
        <p:sp>
          <p:nvSpPr>
            <p:cNvPr id="7771" name="Google Shape;7771;p6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2" name="Google Shape;7772;p6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3" name="Google Shape;7773;p69"/>
          <p:cNvGrpSpPr/>
          <p:nvPr/>
        </p:nvGrpSpPr>
        <p:grpSpPr>
          <a:xfrm>
            <a:off x="5730701" y="2204058"/>
            <a:ext cx="371998" cy="421927"/>
            <a:chOff x="-3383375" y="3611625"/>
            <a:chExt cx="258350" cy="293025"/>
          </a:xfrm>
        </p:grpSpPr>
        <p:sp>
          <p:nvSpPr>
            <p:cNvPr id="7774" name="Google Shape;7774;p6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5" name="Google Shape;7775;p6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6" name="Google Shape;7776;p69"/>
          <p:cNvGrpSpPr/>
          <p:nvPr/>
        </p:nvGrpSpPr>
        <p:grpSpPr>
          <a:xfrm>
            <a:off x="5793050" y="2756826"/>
            <a:ext cx="271097" cy="419659"/>
            <a:chOff x="-3347950" y="3971575"/>
            <a:chExt cx="188275" cy="291450"/>
          </a:xfrm>
        </p:grpSpPr>
        <p:sp>
          <p:nvSpPr>
            <p:cNvPr id="7777" name="Google Shape;7777;p6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8" name="Google Shape;7778;p6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9" name="Google Shape;7779;p6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80" name="Google Shape;7780;p69"/>
          <p:cNvGrpSpPr/>
          <p:nvPr/>
        </p:nvGrpSpPr>
        <p:grpSpPr>
          <a:xfrm>
            <a:off x="842909" y="3307061"/>
            <a:ext cx="371998" cy="421927"/>
            <a:chOff x="-1575775" y="3238300"/>
            <a:chExt cx="258350" cy="293025"/>
          </a:xfrm>
        </p:grpSpPr>
        <p:sp>
          <p:nvSpPr>
            <p:cNvPr id="7781" name="Google Shape;7781;p6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2" name="Google Shape;7782;p6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3" name="Google Shape;7783;p6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4" name="Google Shape;7784;p6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5" name="Google Shape;7785;p6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86" name="Google Shape;7786;p69"/>
          <p:cNvGrpSpPr/>
          <p:nvPr/>
        </p:nvGrpSpPr>
        <p:grpSpPr>
          <a:xfrm>
            <a:off x="2487807" y="3309051"/>
            <a:ext cx="423079" cy="424159"/>
            <a:chOff x="-1591550" y="3597475"/>
            <a:chExt cx="293825" cy="294575"/>
          </a:xfrm>
        </p:grpSpPr>
        <p:sp>
          <p:nvSpPr>
            <p:cNvPr id="7787" name="Google Shape;7787;p6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8" name="Google Shape;7788;p6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9" name="Google Shape;7789;p6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90" name="Google Shape;7790;p69"/>
          <p:cNvGrpSpPr/>
          <p:nvPr/>
        </p:nvGrpSpPr>
        <p:grpSpPr>
          <a:xfrm>
            <a:off x="4137277" y="3318663"/>
            <a:ext cx="421927" cy="399248"/>
            <a:chOff x="-1592325" y="3957400"/>
            <a:chExt cx="293025" cy="277275"/>
          </a:xfrm>
        </p:grpSpPr>
        <p:sp>
          <p:nvSpPr>
            <p:cNvPr id="7791" name="Google Shape;7791;p6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2" name="Google Shape;7792;p6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3" name="Google Shape;7793;p6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4" name="Google Shape;7794;p6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95" name="Google Shape;7795;p69"/>
          <p:cNvGrpSpPr/>
          <p:nvPr/>
        </p:nvGrpSpPr>
        <p:grpSpPr>
          <a:xfrm>
            <a:off x="3624147" y="3310744"/>
            <a:ext cx="369730" cy="420775"/>
            <a:chOff x="-778700" y="3612425"/>
            <a:chExt cx="256775" cy="292225"/>
          </a:xfrm>
        </p:grpSpPr>
        <p:sp>
          <p:nvSpPr>
            <p:cNvPr id="7796" name="Google Shape;7796;p6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7" name="Google Shape;7797;p6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8" name="Google Shape;7798;p6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9" name="Google Shape;7799;p6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0" name="Google Shape;7800;p6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1" name="Google Shape;7801;p6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02" name="Google Shape;7802;p69"/>
          <p:cNvGrpSpPr/>
          <p:nvPr/>
        </p:nvGrpSpPr>
        <p:grpSpPr>
          <a:xfrm>
            <a:off x="6095649" y="3828305"/>
            <a:ext cx="340731" cy="387641"/>
            <a:chOff x="7728464" y="1561258"/>
            <a:chExt cx="349719" cy="397866"/>
          </a:xfrm>
        </p:grpSpPr>
        <p:sp>
          <p:nvSpPr>
            <p:cNvPr id="7803" name="Google Shape;7803;p6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4" name="Google Shape;7804;p6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05" name="Google Shape;7805;p69"/>
          <p:cNvGrpSpPr/>
          <p:nvPr/>
        </p:nvGrpSpPr>
        <p:grpSpPr>
          <a:xfrm>
            <a:off x="4018617" y="3828305"/>
            <a:ext cx="387681" cy="387641"/>
            <a:chOff x="5611350" y="1561258"/>
            <a:chExt cx="397907" cy="397866"/>
          </a:xfrm>
        </p:grpSpPr>
        <p:sp>
          <p:nvSpPr>
            <p:cNvPr id="7806" name="Google Shape;7806;p6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7" name="Google Shape;7807;p6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8" name="Google Shape;7808;p6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9" name="Google Shape;7809;p6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10" name="Google Shape;7810;p69"/>
          <p:cNvGrpSpPr/>
          <p:nvPr/>
        </p:nvGrpSpPr>
        <p:grpSpPr>
          <a:xfrm>
            <a:off x="4537903" y="3925571"/>
            <a:ext cx="387610" cy="193109"/>
            <a:chOff x="6140660" y="1661097"/>
            <a:chExt cx="397835" cy="198202"/>
          </a:xfrm>
        </p:grpSpPr>
        <p:sp>
          <p:nvSpPr>
            <p:cNvPr id="7811" name="Google Shape;7811;p6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2" name="Google Shape;7812;p6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3" name="Google Shape;7813;p6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4" name="Google Shape;7814;p6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15" name="Google Shape;7815;p69"/>
          <p:cNvGrpSpPr/>
          <p:nvPr/>
        </p:nvGrpSpPr>
        <p:grpSpPr>
          <a:xfrm>
            <a:off x="5057118" y="3828305"/>
            <a:ext cx="387681" cy="387641"/>
            <a:chOff x="6669907" y="1561258"/>
            <a:chExt cx="397907" cy="397866"/>
          </a:xfrm>
        </p:grpSpPr>
        <p:sp>
          <p:nvSpPr>
            <p:cNvPr id="7816" name="Google Shape;7816;p6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7" name="Google Shape;7817;p6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8" name="Google Shape;7818;p6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9" name="Google Shape;7819;p6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0" name="Google Shape;7820;p6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1" name="Google Shape;7821;p69"/>
          <p:cNvGrpSpPr/>
          <p:nvPr/>
        </p:nvGrpSpPr>
        <p:grpSpPr>
          <a:xfrm>
            <a:off x="1942348" y="3885842"/>
            <a:ext cx="387681" cy="272572"/>
            <a:chOff x="3386036" y="1746339"/>
            <a:chExt cx="397907" cy="279762"/>
          </a:xfrm>
        </p:grpSpPr>
        <p:sp>
          <p:nvSpPr>
            <p:cNvPr id="7822" name="Google Shape;7822;p6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3" name="Google Shape;7823;p6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4" name="Google Shape;7824;p69"/>
          <p:cNvGrpSpPr/>
          <p:nvPr/>
        </p:nvGrpSpPr>
        <p:grpSpPr>
          <a:xfrm>
            <a:off x="2980045" y="3828288"/>
            <a:ext cx="387681" cy="387681"/>
            <a:chOff x="4417380" y="1687279"/>
            <a:chExt cx="397907" cy="397907"/>
          </a:xfrm>
        </p:grpSpPr>
        <p:sp>
          <p:nvSpPr>
            <p:cNvPr id="7825" name="Google Shape;7825;p6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6" name="Google Shape;7826;p6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7" name="Google Shape;7827;p69"/>
          <p:cNvGrpSpPr/>
          <p:nvPr/>
        </p:nvGrpSpPr>
        <p:grpSpPr>
          <a:xfrm>
            <a:off x="7926526" y="3308537"/>
            <a:ext cx="387661" cy="387661"/>
            <a:chOff x="2869999" y="1687279"/>
            <a:chExt cx="397887" cy="397887"/>
          </a:xfrm>
        </p:grpSpPr>
        <p:sp>
          <p:nvSpPr>
            <p:cNvPr id="7828" name="Google Shape;7828;p6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9" name="Google Shape;7829;p6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0" name="Google Shape;7830;p69"/>
          <p:cNvGrpSpPr/>
          <p:nvPr/>
        </p:nvGrpSpPr>
        <p:grpSpPr>
          <a:xfrm>
            <a:off x="2461634" y="3828664"/>
            <a:ext cx="386807" cy="386929"/>
            <a:chOff x="3902887" y="1687655"/>
            <a:chExt cx="397010" cy="397135"/>
          </a:xfrm>
        </p:grpSpPr>
        <p:sp>
          <p:nvSpPr>
            <p:cNvPr id="7831" name="Google Shape;7831;p6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2" name="Google Shape;7832;p6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3" name="Google Shape;7833;p69"/>
          <p:cNvGrpSpPr/>
          <p:nvPr/>
        </p:nvGrpSpPr>
        <p:grpSpPr>
          <a:xfrm>
            <a:off x="3499331" y="3828344"/>
            <a:ext cx="387681" cy="387681"/>
            <a:chOff x="4933458" y="1687279"/>
            <a:chExt cx="397907" cy="397907"/>
          </a:xfrm>
        </p:grpSpPr>
        <p:sp>
          <p:nvSpPr>
            <p:cNvPr id="7834" name="Google Shape;7834;p6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5" name="Google Shape;7835;p6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6" name="Google Shape;7836;p69"/>
          <p:cNvGrpSpPr/>
          <p:nvPr/>
        </p:nvGrpSpPr>
        <p:grpSpPr>
          <a:xfrm>
            <a:off x="5273586" y="3308775"/>
            <a:ext cx="387681" cy="387661"/>
            <a:chOff x="266768" y="1721375"/>
            <a:chExt cx="397907" cy="397887"/>
          </a:xfrm>
        </p:grpSpPr>
        <p:sp>
          <p:nvSpPr>
            <p:cNvPr id="7837" name="Google Shape;7837;p6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8" name="Google Shape;7838;p6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9" name="Google Shape;7839;p69"/>
          <p:cNvGrpSpPr/>
          <p:nvPr/>
        </p:nvGrpSpPr>
        <p:grpSpPr>
          <a:xfrm>
            <a:off x="7395588" y="3308924"/>
            <a:ext cx="387539" cy="386888"/>
            <a:chOff x="2408992" y="1722875"/>
            <a:chExt cx="397761" cy="397093"/>
          </a:xfrm>
        </p:grpSpPr>
        <p:sp>
          <p:nvSpPr>
            <p:cNvPr id="7840" name="Google Shape;7840;p6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1" name="Google Shape;7841;p6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2" name="Google Shape;7842;p69"/>
          <p:cNvGrpSpPr/>
          <p:nvPr/>
        </p:nvGrpSpPr>
        <p:grpSpPr>
          <a:xfrm>
            <a:off x="5576404" y="3828305"/>
            <a:ext cx="387641" cy="387641"/>
            <a:chOff x="7199196" y="1561258"/>
            <a:chExt cx="397866" cy="397866"/>
          </a:xfrm>
        </p:grpSpPr>
        <p:sp>
          <p:nvSpPr>
            <p:cNvPr id="7843" name="Google Shape;7843;p6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4" name="Google Shape;7844;p6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5" name="Google Shape;7845;p6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6" name="Google Shape;7846;p69"/>
          <p:cNvGrpSpPr/>
          <p:nvPr/>
        </p:nvGrpSpPr>
        <p:grpSpPr>
          <a:xfrm>
            <a:off x="6332282" y="3308537"/>
            <a:ext cx="387661" cy="387661"/>
            <a:chOff x="1379798" y="1723250"/>
            <a:chExt cx="397887" cy="397887"/>
          </a:xfrm>
        </p:grpSpPr>
        <p:sp>
          <p:nvSpPr>
            <p:cNvPr id="7847" name="Google Shape;7847;p6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8" name="Google Shape;7848;p6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9" name="Google Shape;7849;p6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0" name="Google Shape;7850;p6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51" name="Google Shape;7851;p69"/>
          <p:cNvGrpSpPr/>
          <p:nvPr/>
        </p:nvGrpSpPr>
        <p:grpSpPr>
          <a:xfrm>
            <a:off x="5801242" y="3308537"/>
            <a:ext cx="387641" cy="387661"/>
            <a:chOff x="864491" y="1723250"/>
            <a:chExt cx="397866" cy="397887"/>
          </a:xfrm>
        </p:grpSpPr>
        <p:sp>
          <p:nvSpPr>
            <p:cNvPr id="7852" name="Google Shape;7852;p6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3" name="Google Shape;7853;p6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4" name="Google Shape;7854;p6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855" name="Google Shape;7855;p6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856" name="Google Shape;7856;p69"/>
          <p:cNvGrpSpPr/>
          <p:nvPr/>
        </p:nvGrpSpPr>
        <p:grpSpPr>
          <a:xfrm>
            <a:off x="6568070" y="3827060"/>
            <a:ext cx="388966" cy="388966"/>
            <a:chOff x="1190625" y="238125"/>
            <a:chExt cx="5235075" cy="5235075"/>
          </a:xfrm>
        </p:grpSpPr>
        <p:sp>
          <p:nvSpPr>
            <p:cNvPr id="7857" name="Google Shape;7857;p6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8" name="Google Shape;7858;p6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859" name="Google Shape;7859;p69"/>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SEO &amp; Marketing Icons</a:t>
            </a:r>
            <a:endParaRPr lang="en-GB"/>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44"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35"/>
          <p:cNvSpPr/>
          <p:nvPr/>
        </p:nvSpPr>
        <p:spPr>
          <a:xfrm>
            <a:off x="3039875" y="1632900"/>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35"/>
          <p:cNvSpPr txBox="1"/>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endParaRPr lang="en-US" altLang="en-GB"/>
          </a:p>
        </p:txBody>
      </p:sp>
      <p:grpSp>
        <p:nvGrpSpPr>
          <p:cNvPr id="352" name="Google Shape;352;p35"/>
          <p:cNvGrpSpPr/>
          <p:nvPr/>
        </p:nvGrpSpPr>
        <p:grpSpPr>
          <a:xfrm>
            <a:off x="-4190664" y="-371615"/>
            <a:ext cx="8997669" cy="7284833"/>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6" name="Google Shape;356;p35"/>
          <p:cNvSpPr/>
          <p:nvPr/>
        </p:nvSpPr>
        <p:spPr>
          <a:xfrm rot="3977636">
            <a:off x="5249672" y="7934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318;p33" descr="1" title="1"/>
          <p:cNvSpPr txBox="1"/>
          <p:nvPr/>
        </p:nvSpPr>
        <p:spPr>
          <a:xfrm>
            <a:off x="3001645"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Text Box 2" descr="gh" title="ghoziyah"/>
          <p:cNvSpPr txBox="1"/>
          <p:nvPr/>
        </p:nvSpPr>
        <p:spPr>
          <a:xfrm>
            <a:off x="5584825" y="1955165"/>
            <a:ext cx="2925445" cy="1247140"/>
          </a:xfrm>
          <a:prstGeom prst="rect">
            <a:avLst/>
          </a:prstGeom>
          <a:noFill/>
        </p:spPr>
        <p:txBody>
          <a:bodyPr wrap="square" rtlCol="0" anchor="t" anchorCtr="0">
            <a:noAutofit/>
          </a:bodyPr>
          <a:p>
            <a:pPr algn="l"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6" name="Text Box 5"/>
          <p:cNvSpPr txBox="1"/>
          <p:nvPr/>
        </p:nvSpPr>
        <p:spPr>
          <a:xfrm>
            <a:off x="3592830" y="1972945"/>
            <a:ext cx="2203450" cy="906780"/>
          </a:xfrm>
          <a:prstGeom prst="rect">
            <a:avLst/>
          </a:prstGeom>
          <a:noFill/>
        </p:spPr>
        <p:txBody>
          <a:bodyPr wrap="square" rtlCol="0" anchor="ctr" anchorCtr="0">
            <a:spAutoFit/>
          </a:bodyPr>
          <a:p>
            <a:pPr algn="ctr" rtl="1" fontAlgn="ctr"/>
            <a:r>
              <a:rPr lang="ar-SA" sz="5300">
                <a:latin typeface="Segoe UI Semibold" panose="020B0702040204020203" charset="0"/>
                <a:cs typeface="Segoe UI Semibold" panose="020B0702040204020203" charset="0"/>
              </a:rPr>
              <a:t>الغازية</a:t>
            </a:r>
            <a:endParaRPr lang="ar-SA" sz="5300">
              <a:latin typeface="Segoe UI Semibold" panose="020B0702040204020203" charset="0"/>
              <a:cs typeface="Segoe UI Semibold" panose="020B0702040204020203" charset="0"/>
            </a:endParaRPr>
          </a:p>
        </p:txBody>
      </p:sp>
      <p:sp>
        <p:nvSpPr>
          <p:cNvPr id="8" name="Text Box 7"/>
          <p:cNvSpPr txBox="1"/>
          <p:nvPr/>
        </p:nvSpPr>
        <p:spPr>
          <a:xfrm>
            <a:off x="3719195" y="2846070"/>
            <a:ext cx="4202430" cy="583565"/>
          </a:xfrm>
          <a:prstGeom prst="rect">
            <a:avLst/>
          </a:prstGeom>
          <a:noFill/>
        </p:spPr>
        <p:txBody>
          <a:bodyPr wrap="square" rtlCol="0" anchor="b" anchorCtr="0">
            <a:spAutoFit/>
          </a:bodyPr>
          <a:p>
            <a:pPr algn="l" rtl="1" fontAlgn="ctr"/>
            <a:r>
              <a:rPr lang="id-ID" altLang="ar-SA" sz="3200">
                <a:latin typeface="Google Sans Medium" panose="020B0603030502040203" charset="0"/>
                <a:cs typeface="Google Sans Medium" panose="020B0603030502040203" charset="0"/>
              </a:rPr>
              <a:t>Langit Gas</a:t>
            </a:r>
            <a:endParaRPr lang="id-ID" altLang="ar-SA" sz="320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bg2"/>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nvGrpSpPr>
          <p:cNvPr id="113" name="Google Shape;113;p13"/>
          <p:cNvGrpSpPr/>
          <p:nvPr/>
        </p:nvGrpSpPr>
        <p:grpSpPr>
          <a:xfrm rot="14340000">
            <a:off x="3795395" y="6364605"/>
            <a:ext cx="2072640" cy="1161415"/>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863" name="Shape 7863"/>
        <p:cNvGrpSpPr/>
        <p:nvPr/>
      </p:nvGrpSpPr>
      <p:grpSpPr>
        <a:xfrm>
          <a:off x="0" y="0"/>
          <a:ext cx="0" cy="0"/>
          <a:chOff x="0" y="0"/>
          <a:chExt cx="0" cy="0"/>
        </a:xfrm>
      </p:grpSpPr>
      <p:pic>
        <p:nvPicPr>
          <p:cNvPr id="7864" name="Google Shape;7864;p70">
            <a:hlinkClick r:id="rId1"/>
          </p:cNvPr>
          <p:cNvPicPr preferRelativeResize="0"/>
          <p:nvPr/>
        </p:nvPicPr>
        <p:blipFill>
          <a:blip r:embed="rId2"/>
          <a:stretch>
            <a:fillRect/>
          </a:stretch>
        </p:blipFill>
        <p:spPr>
          <a:xfrm>
            <a:off x="3451063" y="2123075"/>
            <a:ext cx="2241874" cy="897350"/>
          </a:xfrm>
          <a:prstGeom prst="rect">
            <a:avLst/>
          </a:prstGeom>
          <a:noFill/>
          <a:ln>
            <a:noFill/>
          </a:ln>
        </p:spPr>
      </p:pic>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296" name="Shape 296"/>
        <p:cNvGrpSpPr/>
        <p:nvPr/>
      </p:nvGrpSpPr>
      <p:grpSpPr>
        <a:xfrm>
          <a:off x="0" y="0"/>
          <a:ext cx="0" cy="0"/>
          <a:chOff x="0" y="0"/>
          <a:chExt cx="0" cy="0"/>
        </a:xfrm>
      </p:grpSpPr>
      <p:sp>
        <p:nvSpPr>
          <p:cNvPr id="297" name="Google Shape;297;p32"/>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Contents of this template</a:t>
            </a:r>
            <a:endParaRPr lang="en-GB"/>
          </a:p>
        </p:txBody>
      </p:sp>
      <p:sp>
        <p:nvSpPr>
          <p:cNvPr id="298" name="Google Shape;298;p32"/>
          <p:cNvSpPr txBox="1"/>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delete this slide when you’re done editing the presentation</a:t>
            </a:r>
            <a:endParaRPr lang="en-GB"/>
          </a:p>
        </p:txBody>
      </p:sp>
      <p:graphicFrame>
        <p:nvGraphicFramePr>
          <p:cNvPr id="299" name="Google Shape;299;p32"/>
          <p:cNvGraphicFramePr/>
          <p:nvPr/>
        </p:nvGraphicFramePr>
        <p:xfrm>
          <a:off x="720000" y="1771523"/>
          <a:ext cx="7704000" cy="3000000"/>
        </p:xfrm>
        <a:graphic>
          <a:graphicData uri="http://schemas.openxmlformats.org/drawingml/2006/table">
            <a:tbl>
              <a:tblPr>
                <a:noFill/>
                <a:tableStyleId>{3705B4D3-1A3C-46D3-9B5D-2E3A499F1FC1}</a:tableStyleId>
              </a:tblPr>
              <a:tblGrid>
                <a:gridCol w="2762250"/>
                <a:gridCol w="4941750"/>
              </a:tblGrid>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 action="ppaction://hlinksldjump"/>
                        </a:rPr>
                        <a:t>Fonts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To view this template correctly in PowerPoint, download and install the fonts we used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2" action="ppaction://hlinksldjump"/>
                        </a:rPr>
                        <a:t>Used </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alternative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An assortment of graphic resources that are suitable for use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4" action="ppaction://hlinksldjump"/>
                        </a:rPr>
                        <a:t>Thanks slide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must keep it so that proper credits for our design are given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 action="ppaction://hlinksldjump"/>
                        </a:rPr>
                        <a:t>Colors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All the colors used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5" action="ppaction://hlinksldjump"/>
                        </a:rPr>
                        <a:t>Icons</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6" action="ppaction://hlinksldjump"/>
                        </a:rPr>
                        <a:t>Infographic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These can be used in the template, and their size and color can be edited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Editable presentation theme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edit the master slides easily. For more info, click </a:t>
                      </a:r>
                      <a:r>
                        <a:rPr lang="en-GB" sz="900" b="1">
                          <a:solidFill>
                            <a:schemeClr val="dk1"/>
                          </a:solidFill>
                          <a:uFill>
                            <a:noFill/>
                          </a:uFill>
                          <a:latin typeface="Sarabun" panose="00000500000000000000"/>
                          <a:ea typeface="Sarabun" panose="00000500000000000000"/>
                          <a:cs typeface="Sarabun" panose="00000500000000000000"/>
                          <a:sym typeface="Sarabun" panose="00000500000000000000"/>
                          <a:hlinkClick r:id="rId7"/>
                        </a:rPr>
                        <a:t>here</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
        <p:nvSpPr>
          <p:cNvPr id="300" name="Google Shape;300;p32"/>
          <p:cNvSpPr txBox="1"/>
          <p:nvPr/>
        </p:nvSpPr>
        <p:spPr>
          <a:xfrm>
            <a:off x="815900" y="3995400"/>
            <a:ext cx="3102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For more info:</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8"/>
              </a:rPr>
              <a:t>SLIDESGO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9"/>
              </a:rPr>
              <a:t>BLOG</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0"/>
              </a:rPr>
              <a:t>FAQ</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0" lvl="0" indent="0" algn="ctr" rtl="0">
              <a:spcBef>
                <a:spcPts val="0"/>
              </a:spcBef>
              <a:spcAft>
                <a:spcPts val="0"/>
              </a:spcAft>
              <a:buNone/>
            </a:pPr>
            <a:endParaRPr sz="10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301" name="Google Shape;301;p32"/>
          <p:cNvSpPr txBox="1"/>
          <p:nvPr/>
        </p:nvSpPr>
        <p:spPr>
          <a:xfrm>
            <a:off x="4462600" y="3995400"/>
            <a:ext cx="3865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visit our sister projects:</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1"/>
              </a:rPr>
              <a:t>FREEPIK</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2"/>
              </a:rPr>
              <a:t>FLATICON</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3"/>
              </a:rPr>
              <a:t>STORYSET</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4"/>
              </a:rPr>
              <a:t>WEPIK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5"/>
              </a:rPr>
              <a:t>VIDEVO</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02" name="Google Shape;302;p32"/>
          <p:cNvSpPr/>
          <p:nvPr/>
        </p:nvSpPr>
        <p:spPr>
          <a:xfrm rot="-6524895" flipH="1">
            <a:off x="7055919" y="-2524439"/>
            <a:ext cx="4163833" cy="4163833"/>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331" name="Shape 331"/>
        <p:cNvGrpSpPr/>
        <p:nvPr/>
      </p:nvGrpSpPr>
      <p:grpSpPr>
        <a:xfrm>
          <a:off x="0" y="0"/>
          <a:ext cx="0" cy="0"/>
          <a:chOff x="0" y="0"/>
          <a:chExt cx="0" cy="0"/>
        </a:xfrm>
      </p:grpSpPr>
      <p:sp>
        <p:nvSpPr>
          <p:cNvPr id="333" name="Google Shape;333;p34"/>
          <p:cNvSpPr txBox="1"/>
          <p:nvPr>
            <p:ph type="title" idx="4294967295"/>
          </p:nvPr>
        </p:nvSpPr>
        <p:spPr>
          <a:xfrm>
            <a:off x="228600" y="411480"/>
            <a:ext cx="3252470" cy="164401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latin typeface="Google Sans Medium" panose="020B0603030502040203" charset="0"/>
                <a:cs typeface="Google Sans Medium" panose="020B0603030502040203" charset="0"/>
              </a:rPr>
              <a:t>Penjelasan &amp; Ciri-Ciri </a:t>
            </a:r>
            <a:endParaRPr lang="en-US" altLang="en-GB">
              <a:latin typeface="Google Sans Medium" panose="020B0603030502040203" charset="0"/>
              <a:cs typeface="Google Sans Medium" panose="020B0603030502040203" charset="0"/>
            </a:endParaRPr>
          </a:p>
        </p:txBody>
      </p:sp>
      <p:sp>
        <p:nvSpPr>
          <p:cNvPr id="332" name="Google Shape;332;p34"/>
          <p:cNvSpPr txBox="1"/>
          <p:nvPr>
            <p:ph type="body" idx="4294967295"/>
          </p:nvPr>
        </p:nvSpPr>
        <p:spPr>
          <a:xfrm>
            <a:off x="236855" y="2270760"/>
            <a:ext cx="4700905" cy="2449195"/>
          </a:xfrm>
          <a:prstGeom prst="rect">
            <a:avLst/>
          </a:prstGeom>
        </p:spPr>
        <p:txBody>
          <a:bodyPr spcFirstLastPara="1" wrap="square" lIns="91425" tIns="91425" rIns="91425" bIns="91425" anchor="t" anchorCtr="0">
            <a:noAutofit/>
          </a:bodyPr>
          <a:lstStyle/>
          <a:p>
            <a:pPr marL="285750" lvl="0" indent="-285750" algn="l" rtl="0">
              <a:lnSpc>
                <a:spcPct val="110000"/>
              </a:lnSpc>
              <a:buSzPct val="70000"/>
              <a:buFont typeface="Google Sans" panose="020B0503030502040204" charset="0"/>
              <a:buChar char="●"/>
            </a:pPr>
            <a:r>
              <a:rPr lang="id-ID" altLang="ar-SA" sz="1800">
                <a:latin typeface="Google Sans" panose="020B0503030502040204" charset="0"/>
                <a:cs typeface="Google Sans" panose="020B0503030502040204" charset="0"/>
              </a:rPr>
              <a:t>Yang dimaksud dengan </a:t>
            </a:r>
            <a:r>
              <a:rPr lang="ar-SA" altLang="en-US" sz="1800">
                <a:latin typeface="Segoe UI" panose="020B0502040204020203" charset="0"/>
                <a:cs typeface="Segoe UI" panose="020B0502040204020203" charset="0"/>
              </a:rPr>
              <a:t>السماوات الغازية</a:t>
            </a:r>
            <a:r>
              <a:rPr lang="id-ID" altLang="ar-SA" sz="1800">
                <a:latin typeface="Segoe UI" panose="020B0502040204020203" charset="0"/>
                <a:cs typeface="Segoe UI" panose="020B0502040204020203" charset="0"/>
              </a:rPr>
              <a:t> </a:t>
            </a:r>
            <a:r>
              <a:rPr lang="id-ID" altLang="ar-SA" sz="1800">
                <a:latin typeface="Google Sans" panose="020B0503030502040204" charset="0"/>
                <a:cs typeface="Google Sans" panose="020B0503030502040204" charset="0"/>
              </a:rPr>
              <a:t>adala</a:t>
            </a:r>
            <a:r>
              <a:rPr lang="en-US" altLang="id-ID" sz="1800">
                <a:latin typeface="Google Sans" panose="020B0503030502040204" charset="0"/>
                <a:cs typeface="Google Sans" panose="020B0503030502040204" charset="0"/>
              </a:rPr>
              <a:t>h atmosfer/ langit Bumi.</a:t>
            </a:r>
            <a:endParaRPr lang="en-US" altLang="id-ID" sz="1800">
              <a:latin typeface="Google Sans" panose="020B0503030502040204" charset="0"/>
              <a:cs typeface="Google Sans" panose="020B0503030502040204" charset="0"/>
            </a:endParaRPr>
          </a:p>
          <a:p>
            <a:pPr marL="0" lvl="0" indent="0" algn="l" rtl="0">
              <a:lnSpc>
                <a:spcPct val="25000"/>
              </a:lnSpc>
              <a:buSzPct val="70000"/>
              <a:buFont typeface="Google Sans" panose="020B0503030502040204" charset="0"/>
              <a:buNone/>
            </a:pPr>
            <a:endParaRPr lang="en-US" altLang="id-ID" sz="1800">
              <a:latin typeface="Google Sans" panose="020B0503030502040204" charset="0"/>
              <a:cs typeface="Google Sans" panose="020B0503030502040204" charset="0"/>
            </a:endParaRPr>
          </a:p>
          <a:p>
            <a:pPr marL="285750" lvl="0" indent="-285750" algn="l" rtl="0">
              <a:lnSpc>
                <a:spcPct val="110000"/>
              </a:lnSpc>
              <a:buSzPct val="70000"/>
              <a:buFont typeface="Google Sans" panose="020B0503030502040204" charset="0"/>
              <a:buChar char="●"/>
            </a:pPr>
            <a:r>
              <a:rPr lang="en-US" altLang="id-ID" sz="1800">
                <a:latin typeface="Google Sans" panose="020B0503030502040204" charset="0"/>
                <a:cs typeface="Google Sans" panose="020B0503030502040204" charset="0"/>
              </a:rPr>
              <a:t>Ciri-cirinya adala</a:t>
            </a:r>
            <a:r>
              <a:rPr lang="id-ID" altLang="en-US" sz="1800">
                <a:latin typeface="Google Sans" panose="020B0503030502040204" charset="0"/>
                <a:cs typeface="Google Sans" panose="020B0503030502040204" charset="0"/>
              </a:rPr>
              <a:t>h</a:t>
            </a:r>
            <a:r>
              <a:rPr lang="en-US" altLang="id-ID" sz="1800">
                <a:latin typeface="Google Sans" panose="020B0503030502040204" charset="0"/>
                <a:cs typeface="Google Sans" panose="020B0503030502040204" charset="0"/>
              </a:rPr>
              <a:t> kata </a:t>
            </a:r>
            <a:r>
              <a:rPr lang="ar-SA" altLang="id-ID" sz="1800">
                <a:latin typeface="Segoe UI" panose="020B0502040204020203" charset="0"/>
                <a:cs typeface="Segoe UI" panose="020B0502040204020203" charset="0"/>
              </a:rPr>
              <a:t>السماوات</a:t>
            </a:r>
            <a:r>
              <a:rPr lang="en-US" altLang="id-ID" sz="1800">
                <a:latin typeface="Segoe UI" panose="020B0502040204020203" charset="0"/>
                <a:cs typeface="Segoe UI" panose="020B0502040204020203" charset="0"/>
              </a:rPr>
              <a:t> </a:t>
            </a:r>
            <a:r>
              <a:rPr lang="id-ID" altLang="id-ID" sz="1800">
                <a:latin typeface="Google Sans" panose="020B0503030502040204" charset="0"/>
                <a:cs typeface="Google Sans" panose="020B0503030502040204" charset="0"/>
              </a:rPr>
              <a:t>disebutkan ter</a:t>
            </a:r>
            <a:r>
              <a:rPr lang="id-ID" altLang="ar-SA" sz="1800">
                <a:latin typeface="Google Sans" panose="020B0503030502040204" charset="0"/>
                <a:cs typeface="Google Sans" panose="020B0503030502040204" charset="0"/>
                <a:sym typeface="+mn-ea"/>
              </a:rPr>
              <a:t>lebih dahulu dari kata</a:t>
            </a:r>
            <a:r>
              <a:rPr lang="id-ID" altLang="ar-SA" sz="1800">
                <a:latin typeface="KFGQPC HAFS Uthmanic Script" panose="02000000000000000000" charset="0"/>
                <a:cs typeface="KFGQPC HAFS Uthmanic Script" panose="02000000000000000000" charset="0"/>
                <a:sym typeface="+mn-ea"/>
              </a:rPr>
              <a:t> </a:t>
            </a:r>
            <a:r>
              <a:rPr lang="ar-SA" altLang="ar-SA" sz="1800">
                <a:latin typeface="Segoe UI" panose="020B0502040204020203" charset="0"/>
                <a:cs typeface="Segoe UI" panose="020B0502040204020203" charset="0"/>
                <a:sym typeface="+mn-ea"/>
              </a:rPr>
              <a:t>الأرض</a:t>
            </a:r>
            <a:r>
              <a:rPr lang="id-ID" altLang="ar-SA" sz="1800">
                <a:latin typeface="KFGQPC HAFS Uthmanic Script" panose="02000000000000000000" charset="0"/>
                <a:cs typeface="KFGQPC HAFS Uthmanic Script" panose="02000000000000000000" charset="0"/>
                <a:sym typeface="+mn-ea"/>
              </a:rPr>
              <a:t>, </a:t>
            </a:r>
            <a:r>
              <a:rPr lang="id-ID" altLang="ar-SA" sz="1800">
                <a:latin typeface="Google Sans" panose="020B0503030502040204" charset="0"/>
                <a:cs typeface="Google Sans" panose="020B0503030502040204" charset="0"/>
                <a:sym typeface="+mn-ea"/>
              </a:rPr>
              <a:t>tapi tidak terhubung langsung kar</a:t>
            </a:r>
            <a:r>
              <a:rPr lang="en-US" altLang="id-ID" sz="1800">
                <a:latin typeface="Google Sans" panose="020B0503030502040204" charset="0"/>
                <a:cs typeface="Google Sans" panose="020B0503030502040204" charset="0"/>
                <a:sym typeface="+mn-ea"/>
              </a:rPr>
              <a:t>e</a:t>
            </a:r>
            <a:r>
              <a:rPr lang="id-ID" altLang="ar-SA" sz="1800">
                <a:latin typeface="Google Sans" panose="020B0503030502040204" charset="0"/>
                <a:cs typeface="Google Sans" panose="020B0503030502040204" charset="0"/>
                <a:sym typeface="+mn-ea"/>
              </a:rPr>
              <a:t>na dipisah dengan</a:t>
            </a:r>
            <a:r>
              <a:rPr lang="en-US" altLang="id-ID" sz="1800">
                <a:latin typeface="Google Sans" panose="020B0503030502040204" charset="0"/>
                <a:cs typeface="Google Sans" panose="020B0503030502040204" charset="0"/>
                <a:sym typeface="+mn-ea"/>
              </a:rPr>
              <a:t> waw ‘athaf dan kata lainnya.</a:t>
            </a:r>
            <a:endParaRPr lang="id-ID" altLang="id-ID" sz="1800">
              <a:latin typeface="Google Sans" panose="020B0503030502040204" charset="0"/>
              <a:cs typeface="Google Sans" panose="020B0503030502040204" charset="0"/>
            </a:endParaRPr>
          </a:p>
        </p:txBody>
      </p:sp>
      <p:sp>
        <p:nvSpPr>
          <p:cNvPr id="17" name="Text Box 16"/>
          <p:cNvSpPr txBox="1"/>
          <p:nvPr/>
        </p:nvSpPr>
        <p:spPr>
          <a:xfrm>
            <a:off x="12932410" y="2310765"/>
            <a:ext cx="1983740" cy="521970"/>
          </a:xfrm>
          <a:prstGeom prst="rect">
            <a:avLst/>
          </a:prstGeom>
          <a:noFill/>
        </p:spPr>
        <p:txBody>
          <a:bodyPr wrap="none" rtlCol="0" anchor="b" anchorCtr="0">
            <a:spAutoFit/>
          </a:bodyPr>
          <a:p>
            <a:pPr algn="r" rtl="1" fontAlgn="ctr"/>
            <a:r>
              <a:rPr lang="id-ID" altLang="ar-SA" sz="2800">
                <a:latin typeface="Google Sans" panose="020B0503030502040204" charset="0"/>
                <a:cs typeface="Google Sans" panose="020B0503030502040204" charset="0"/>
              </a:rPr>
              <a:t>Langit Gas</a:t>
            </a:r>
            <a:endParaRPr lang="id-ID" altLang="ar-SA" sz="2800">
              <a:latin typeface="Google Sans" panose="020B0503030502040204" charset="0"/>
              <a:cs typeface="Google Sans" panose="020B0503030502040204" charset="0"/>
            </a:endParaRPr>
          </a:p>
        </p:txBody>
      </p:sp>
      <p:sp>
        <p:nvSpPr>
          <p:cNvPr id="338" name="Google Shape;338;p34"/>
          <p:cNvSpPr/>
          <p:nvPr/>
        </p:nvSpPr>
        <p:spPr>
          <a:xfrm rot="-5148122" flipH="1">
            <a:off x="3778895" y="-31715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34"/>
          <p:cNvSpPr/>
          <p:nvPr/>
        </p:nvSpPr>
        <p:spPr>
          <a:xfrm rot="8040000" flipH="1">
            <a:off x="6623694" y="141887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 name="Google Shape;340;p34"/>
          <p:cNvSpPr/>
          <p:nvPr/>
        </p:nvSpPr>
        <p:spPr>
          <a:xfrm rot="12780000" flipH="1">
            <a:off x="8348345" y="4424045"/>
            <a:ext cx="559435" cy="559435"/>
          </a:xfrm>
          <a:prstGeom prst="ellipse">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p>
            <a:pPr algn="l" rtl="1" fontAlgn="ctr"/>
            <a:r>
              <a:rPr lang="ar-SA" altLang="en-GB" sz="2600">
                <a:latin typeface="Segoe UI" panose="020B0502040204020203" charset="0"/>
                <a:cs typeface="Segoe UI" panose="020B0502040204020203" charset="0"/>
                <a:sym typeface="+mn-ea"/>
              </a:rPr>
              <a:t>السماوات</a:t>
            </a:r>
            <a:endParaRPr lang="ar-SA" altLang="en-GB" sz="2600">
              <a:latin typeface="Segoe UI" panose="020B0502040204020203" charset="0"/>
              <a:cs typeface="Segoe UI" panose="020B0502040204020203" charset="0"/>
              <a:sym typeface="+mn-ea"/>
            </a:endParaRPr>
          </a:p>
        </p:txBody>
      </p:sp>
      <p:sp>
        <p:nvSpPr>
          <p:cNvPr id="16" name="Text Box 15"/>
          <p:cNvSpPr txBox="1"/>
          <p:nvPr/>
        </p:nvSpPr>
        <p:spPr>
          <a:xfrm>
            <a:off x="11051540" y="1779270"/>
            <a:ext cx="1145540" cy="491490"/>
          </a:xfrm>
          <a:prstGeom prst="rect">
            <a:avLst/>
          </a:prstGeom>
          <a:noFill/>
        </p:spPr>
        <p:txBody>
          <a:bodyPr wrap="square" rtlCol="0" anchor="ctr" anchorCtr="0">
            <a:spAutoFit/>
          </a:bodyPr>
          <a:p>
            <a:pPr algn="ctr" rtl="1" fontAlgn="ctr"/>
            <a:r>
              <a:rPr lang="ar-SA" sz="2600">
                <a:latin typeface="Segoe UI" panose="020B0502040204020203" charset="0"/>
                <a:cs typeface="Segoe UI" panose="020B0502040204020203" charset="0"/>
              </a:rPr>
              <a:t>الغازية</a:t>
            </a:r>
            <a:endParaRPr lang="ar-SA" sz="2600">
              <a:latin typeface="Segoe UI" panose="020B0502040204020203" charset="0"/>
              <a:cs typeface="Segoe UI" panose="020B0502040204020203" charset="0"/>
            </a:endParaRPr>
          </a:p>
        </p:txBody>
      </p:sp>
      <p:grpSp>
        <p:nvGrpSpPr>
          <p:cNvPr id="334" name="Google Shape;334;p34"/>
          <p:cNvGrpSpPr/>
          <p:nvPr/>
        </p:nvGrpSpPr>
        <p:grpSpPr>
          <a:xfrm>
            <a:off x="858161" y="1414160"/>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360" name="Shape 360"/>
        <p:cNvGrpSpPr/>
        <p:nvPr/>
      </p:nvGrpSpPr>
      <p:grpSpPr>
        <a:xfrm>
          <a:off x="0" y="0"/>
          <a:ext cx="0" cy="0"/>
          <a:chOff x="0" y="0"/>
          <a:chExt cx="0" cy="0"/>
        </a:xfrm>
      </p:grpSpPr>
      <p:sp>
        <p:nvSpPr>
          <p:cNvPr id="361" name="Google Shape;361;p36"/>
          <p:cNvSpPr txBox="1"/>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Mercury</a:t>
            </a:r>
            <a:endParaRPr lang="en-GB"/>
          </a:p>
        </p:txBody>
      </p:sp>
      <p:sp>
        <p:nvSpPr>
          <p:cNvPr id="362" name="Google Shape;362;p36"/>
          <p:cNvSpPr txBox="1"/>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Venus</a:t>
            </a:r>
            <a:endParaRPr lang="en-GB"/>
          </a:p>
        </p:txBody>
      </p:sp>
      <p:sp>
        <p:nvSpPr>
          <p:cNvPr id="363" name="Google Shape;363;p36"/>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Divide the contents</a:t>
            </a:r>
            <a:endParaRPr b="1"/>
          </a:p>
        </p:txBody>
      </p:sp>
      <p:sp>
        <p:nvSpPr>
          <p:cNvPr id="364" name="Google Shape;364;p36"/>
          <p:cNvSpPr txBox="1"/>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Venus has a beautiful name and is the second planet from the Sun. It’s terribly hot—even hotter than Mercury—and its atmosphere is extremely poisonous. It’s the second-brightest natural object in the night sky after the Moon</a:t>
            </a:r>
            <a:endParaRPr lang="en-GB"/>
          </a:p>
        </p:txBody>
      </p:sp>
      <p:sp>
        <p:nvSpPr>
          <p:cNvPr id="365" name="Google Shape;365;p36"/>
          <p:cNvSpPr txBox="1"/>
          <p:nvPr>
            <p:ph type="subTitle" idx="2"/>
          </p:nvPr>
        </p:nvSpPr>
        <p:spPr>
          <a:xfrm>
            <a:off x="1310900" y="3012775"/>
            <a:ext cx="33264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Mercury is the closest planet to the Sun and the smallest one in the Solar System—it’s only a bit larger than the Moon. The planet’s name has nothing to do with the liquid metal, since Mercury was named after the Roman messenger god</a:t>
            </a:r>
            <a:endParaRPr lang="en-GB"/>
          </a:p>
        </p:txBody>
      </p:sp>
      <p:sp>
        <p:nvSpPr>
          <p:cNvPr id="366" name="Google Shape;366;p36"/>
          <p:cNvSpPr/>
          <p:nvPr/>
        </p:nvSpPr>
        <p:spPr>
          <a:xfrm>
            <a:off x="2559812"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36"/>
          <p:cNvSpPr/>
          <p:nvPr/>
        </p:nvSpPr>
        <p:spPr>
          <a:xfrm>
            <a:off x="6057737"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8" name="Google Shape;368;p36"/>
          <p:cNvGrpSpPr/>
          <p:nvPr/>
        </p:nvGrpSpPr>
        <p:grpSpPr>
          <a:xfrm>
            <a:off x="2645842" y="1639948"/>
            <a:ext cx="353802" cy="351497"/>
            <a:chOff x="580725" y="3617925"/>
            <a:chExt cx="299325" cy="297375"/>
          </a:xfrm>
        </p:grpSpPr>
        <p:sp>
          <p:nvSpPr>
            <p:cNvPr id="369" name="Google Shape;369;p3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3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3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3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3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4" name="Google Shape;374;p36"/>
          <p:cNvGrpSpPr/>
          <p:nvPr/>
        </p:nvGrpSpPr>
        <p:grpSpPr>
          <a:xfrm>
            <a:off x="6144710" y="1639859"/>
            <a:ext cx="351941" cy="351675"/>
            <a:chOff x="1310075" y="3980250"/>
            <a:chExt cx="297750" cy="297525"/>
          </a:xfrm>
        </p:grpSpPr>
        <p:sp>
          <p:nvSpPr>
            <p:cNvPr id="375" name="Google Shape;375;p36"/>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36"/>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36"/>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36"/>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9" name="Google Shape;379;p36"/>
          <p:cNvSpPr/>
          <p:nvPr/>
        </p:nvSpPr>
        <p:spPr>
          <a:xfrm rot="5400000">
            <a:off x="6651550" y="-1239138"/>
            <a:ext cx="1942800" cy="1942800"/>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383" name="Shape 383"/>
        <p:cNvGrpSpPr/>
        <p:nvPr/>
      </p:nvGrpSpPr>
      <p:grpSpPr>
        <a:xfrm>
          <a:off x="0" y="0"/>
          <a:ext cx="0" cy="0"/>
          <a:chOff x="0" y="0"/>
          <a:chExt cx="0" cy="0"/>
        </a:xfrm>
      </p:grpSpPr>
      <p:sp>
        <p:nvSpPr>
          <p:cNvPr id="384" name="Google Shape;384;p37"/>
          <p:cNvSpPr txBox="1"/>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endParaRPr lang="en-GB"/>
          </a:p>
        </p:txBody>
      </p:sp>
      <p:sp>
        <p:nvSpPr>
          <p:cNvPr id="385" name="Google Shape;385;p37"/>
          <p:cNvSpPr txBox="1"/>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endParaRPr lang="en-GB"/>
          </a:p>
        </p:txBody>
      </p:sp>
      <p:sp>
        <p:nvSpPr>
          <p:cNvPr id="386" name="Google Shape;386;p37"/>
          <p:cNvSpPr txBox="1"/>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endParaRPr lang="en-GB"/>
          </a:p>
        </p:txBody>
      </p:sp>
      <p:sp>
        <p:nvSpPr>
          <p:cNvPr id="387" name="Google Shape;387;p37"/>
          <p:cNvSpPr txBox="1"/>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Represent three ideas</a:t>
            </a:r>
            <a:endParaRPr lang="en-GB"/>
          </a:p>
        </p:txBody>
      </p:sp>
      <p:sp>
        <p:nvSpPr>
          <p:cNvPr id="388" name="Google Shape;388;p37"/>
          <p:cNvSpPr txBox="1"/>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 and it was named after the Roman god of the skies</a:t>
            </a:r>
            <a:endParaRPr lang="en-GB"/>
          </a:p>
        </p:txBody>
      </p:sp>
      <p:sp>
        <p:nvSpPr>
          <p:cNvPr id="389" name="Google Shape;389;p37"/>
          <p:cNvSpPr txBox="1"/>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and its atmosphere is poisonous. It’s the second-brightest natural object in the night sky</a:t>
            </a:r>
            <a:endParaRPr lang="en-GB"/>
          </a:p>
        </p:txBody>
      </p:sp>
      <p:sp>
        <p:nvSpPr>
          <p:cNvPr id="390" name="Google Shape;390;p37"/>
          <p:cNvSpPr txBox="1"/>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and it's composed mostly of hydrogen and helium. It was named after the Roman god of wealth and agriculture</a:t>
            </a:r>
            <a:endParaRPr lang="en-GB"/>
          </a:p>
        </p:txBody>
      </p:sp>
      <p:sp>
        <p:nvSpPr>
          <p:cNvPr id="391" name="Google Shape;391;p37"/>
          <p:cNvSpPr/>
          <p:nvPr/>
        </p:nvSpPr>
        <p:spPr>
          <a:xfrm>
            <a:off x="3008712" y="2050560"/>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37"/>
          <p:cNvSpPr/>
          <p:nvPr/>
        </p:nvSpPr>
        <p:spPr>
          <a:xfrm>
            <a:off x="3008724" y="4215696"/>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37"/>
          <p:cNvSpPr/>
          <p:nvPr/>
        </p:nvSpPr>
        <p:spPr>
          <a:xfrm>
            <a:off x="3008712" y="3126291"/>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37"/>
          <p:cNvSpPr/>
          <p:nvPr/>
        </p:nvSpPr>
        <p:spPr>
          <a:xfrm rot="-6524895" flipH="1">
            <a:off x="7097994" y="-2736789"/>
            <a:ext cx="4163833" cy="4163833"/>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37"/>
          <p:cNvSpPr/>
          <p:nvPr/>
        </p:nvSpPr>
        <p:spPr>
          <a:xfrm flipH="1">
            <a:off x="1302669" y="198572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96" name="Google Shape;396;p37"/>
          <p:cNvGrpSpPr/>
          <p:nvPr/>
        </p:nvGrpSpPr>
        <p:grpSpPr>
          <a:xfrm>
            <a:off x="-2277820" y="2781362"/>
            <a:ext cx="4930800" cy="5225146"/>
            <a:chOff x="-2277820" y="2781362"/>
            <a:chExt cx="4930800" cy="5225146"/>
          </a:xfrm>
        </p:grpSpPr>
        <p:sp>
          <p:nvSpPr>
            <p:cNvPr id="397" name="Google Shape;397;p37"/>
            <p:cNvSpPr/>
            <p:nvPr/>
          </p:nvSpPr>
          <p:spPr>
            <a:xfrm rot="2698376">
              <a:off x="188159" y="2606723"/>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9" name="Google Shape;399;p37"/>
          <p:cNvGrpSpPr/>
          <p:nvPr/>
        </p:nvGrpSpPr>
        <p:grpSpPr>
          <a:xfrm>
            <a:off x="3094027" y="3628524"/>
            <a:ext cx="355258" cy="356205"/>
            <a:chOff x="-48630025" y="3199700"/>
            <a:chExt cx="300100" cy="300900"/>
          </a:xfrm>
        </p:grpSpPr>
        <p:sp>
          <p:nvSpPr>
            <p:cNvPr id="400" name="Google Shape;400;p3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3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 name="Google Shape;402;p3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3" name="Google Shape;403;p37"/>
          <p:cNvGrpSpPr/>
          <p:nvPr/>
        </p:nvGrpSpPr>
        <p:grpSpPr>
          <a:xfrm>
            <a:off x="3093097" y="2503696"/>
            <a:ext cx="357123" cy="355258"/>
            <a:chOff x="-48262200" y="3200500"/>
            <a:chExt cx="301675" cy="300100"/>
          </a:xfrm>
        </p:grpSpPr>
        <p:sp>
          <p:nvSpPr>
            <p:cNvPr id="404" name="Google Shape;404;p3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 name="Google Shape;405;p3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 name="Google Shape;406;p3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3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 name="Google Shape;408;p3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 name="Google Shape;409;p3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3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 name="Google Shape;411;p3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 name="Google Shape;412;p3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3" name="Google Shape;413;p37"/>
          <p:cNvGrpSpPr/>
          <p:nvPr/>
        </p:nvGrpSpPr>
        <p:grpSpPr>
          <a:xfrm>
            <a:off x="3093084" y="1439283"/>
            <a:ext cx="357123" cy="354341"/>
            <a:chOff x="-47892800" y="3200500"/>
            <a:chExt cx="301675" cy="299325"/>
          </a:xfrm>
        </p:grpSpPr>
        <p:sp>
          <p:nvSpPr>
            <p:cNvPr id="414" name="Google Shape;414;p3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3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3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3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3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3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423" name="Shape 423"/>
        <p:cNvGrpSpPr/>
        <p:nvPr/>
      </p:nvGrpSpPr>
      <p:grpSpPr>
        <a:xfrm>
          <a:off x="0" y="0"/>
          <a:ext cx="0" cy="0"/>
          <a:chOff x="0" y="0"/>
          <a:chExt cx="0" cy="0"/>
        </a:xfrm>
      </p:grpSpPr>
      <p:sp>
        <p:nvSpPr>
          <p:cNvPr id="424" name="Google Shape;424;p38"/>
          <p:cNvSpPr txBox="1"/>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Mars</a:t>
            </a:r>
            <a:endParaRPr lang="en-GB"/>
          </a:p>
        </p:txBody>
      </p:sp>
      <p:sp>
        <p:nvSpPr>
          <p:cNvPr id="425" name="Google Shape;425;p38"/>
          <p:cNvSpPr txBox="1"/>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Jupiter</a:t>
            </a:r>
            <a:endParaRPr lang="en-GB"/>
          </a:p>
        </p:txBody>
      </p:sp>
      <p:sp>
        <p:nvSpPr>
          <p:cNvPr id="426" name="Google Shape;426;p38"/>
          <p:cNvSpPr txBox="1"/>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Venus</a:t>
            </a:r>
            <a:endParaRPr lang="en-GB"/>
          </a:p>
        </p:txBody>
      </p:sp>
      <p:sp>
        <p:nvSpPr>
          <p:cNvPr id="427" name="Google Shape;427;p38"/>
          <p:cNvSpPr txBox="1"/>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Saturn</a:t>
            </a:r>
            <a:endParaRPr lang="en-GB"/>
          </a:p>
        </p:txBody>
      </p:sp>
      <p:sp>
        <p:nvSpPr>
          <p:cNvPr id="428" name="Google Shape;428;p38"/>
          <p:cNvSpPr txBox="1"/>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Four new ideas</a:t>
            </a:r>
            <a:endParaRPr lang="en-GB"/>
          </a:p>
        </p:txBody>
      </p:sp>
      <p:sp>
        <p:nvSpPr>
          <p:cNvPr id="429" name="Google Shape;429;p38"/>
          <p:cNvSpPr txBox="1"/>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Jupiter is a gas giant and the biggest planet in the Solar System. It's the fourth-brightest object in the night sky and named after a Roman God</a:t>
            </a:r>
            <a:endParaRPr lang="en-GB"/>
          </a:p>
        </p:txBody>
      </p:sp>
      <p:sp>
        <p:nvSpPr>
          <p:cNvPr id="430" name="Google Shape;430;p38"/>
          <p:cNvSpPr txBox="1"/>
          <p:nvPr>
            <p:ph type="subTitle" idx="5"/>
          </p:nvPr>
        </p:nvSpPr>
        <p:spPr>
          <a:xfrm>
            <a:off x="1024100"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Despite being red, Mars is actually a cold place. It's full of iron oxide dust, which gives the planet its reddish cast, and it’s made of basalt</a:t>
            </a:r>
            <a:endParaRPr lang="en-GB"/>
          </a:p>
        </p:txBody>
      </p:sp>
      <p:sp>
        <p:nvSpPr>
          <p:cNvPr id="431" name="Google Shape;431;p38"/>
          <p:cNvSpPr txBox="1"/>
          <p:nvPr>
            <p:ph type="subTitle" idx="6"/>
          </p:nvPr>
        </p:nvSpPr>
        <p:spPr>
          <a:xfrm>
            <a:off x="4536824"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Venus has a beautiful name and is the second planet from the Sun. It’s terribly hot, even hotter than Mercury. It has a toxic atmosphere</a:t>
            </a:r>
            <a:endParaRPr lang="en-GB"/>
          </a:p>
        </p:txBody>
      </p:sp>
      <p:sp>
        <p:nvSpPr>
          <p:cNvPr id="432" name="Google Shape;432;p38"/>
          <p:cNvSpPr txBox="1"/>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Saturn is a gas giant and has several rings. It's composed mostly of hydrogen and helium. It was named after the Roman god of wealth and agriculture</a:t>
            </a:r>
            <a:endParaRPr lang="en-GB"/>
          </a:p>
        </p:txBody>
      </p:sp>
      <p:sp>
        <p:nvSpPr>
          <p:cNvPr id="433" name="Google Shape;433;p38"/>
          <p:cNvSpPr/>
          <p:nvPr/>
        </p:nvSpPr>
        <p:spPr>
          <a:xfrm>
            <a:off x="383168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 name="Google Shape;434;p38"/>
          <p:cNvSpPr/>
          <p:nvPr/>
        </p:nvSpPr>
        <p:spPr>
          <a:xfrm>
            <a:off x="734453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 name="Google Shape;435;p38"/>
          <p:cNvSpPr/>
          <p:nvPr/>
        </p:nvSpPr>
        <p:spPr>
          <a:xfrm>
            <a:off x="383168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 name="Google Shape;436;p38"/>
          <p:cNvSpPr/>
          <p:nvPr/>
        </p:nvSpPr>
        <p:spPr>
          <a:xfrm>
            <a:off x="734453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38"/>
          <p:cNvSpPr/>
          <p:nvPr/>
        </p:nvSpPr>
        <p:spPr>
          <a:xfrm>
            <a:off x="3903235" y="160663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8" name="Google Shape;438;p38"/>
          <p:cNvGrpSpPr/>
          <p:nvPr/>
        </p:nvGrpSpPr>
        <p:grpSpPr>
          <a:xfrm>
            <a:off x="3903242" y="3132197"/>
            <a:ext cx="382765" cy="367810"/>
            <a:chOff x="-62890750" y="3747425"/>
            <a:chExt cx="330825" cy="317900"/>
          </a:xfrm>
        </p:grpSpPr>
        <p:sp>
          <p:nvSpPr>
            <p:cNvPr id="439" name="Google Shape;439;p3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 name="Google Shape;440;p3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 name="Google Shape;441;p3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3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3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3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3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3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3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3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 name="Google Shape;449;p3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 name="Google Shape;450;p3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 name="Google Shape;451;p3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 name="Google Shape;452;p3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53" name="Google Shape;453;p38"/>
          <p:cNvSpPr/>
          <p:nvPr/>
        </p:nvSpPr>
        <p:spPr>
          <a:xfrm>
            <a:off x="7439310" y="156597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54" name="Google Shape;454;p38"/>
          <p:cNvGrpSpPr/>
          <p:nvPr/>
        </p:nvGrpSpPr>
        <p:grpSpPr>
          <a:xfrm>
            <a:off x="7424737" y="3131908"/>
            <a:ext cx="365467" cy="368389"/>
            <a:chOff x="-62516625" y="3743175"/>
            <a:chExt cx="315875" cy="318400"/>
          </a:xfrm>
        </p:grpSpPr>
        <p:sp>
          <p:nvSpPr>
            <p:cNvPr id="455" name="Google Shape;455;p3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 name="Google Shape;456;p3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460" name="Shape 460"/>
        <p:cNvGrpSpPr/>
        <p:nvPr/>
      </p:nvGrpSpPr>
      <p:grpSpPr>
        <a:xfrm>
          <a:off x="0" y="0"/>
          <a:ext cx="0" cy="0"/>
          <a:chOff x="0" y="0"/>
          <a:chExt cx="0" cy="0"/>
        </a:xfrm>
      </p:grpSpPr>
      <p:sp>
        <p:nvSpPr>
          <p:cNvPr id="461" name="Google Shape;461;p39"/>
          <p:cNvSpPr txBox="1"/>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endParaRPr lang="en-GB"/>
          </a:p>
        </p:txBody>
      </p:sp>
      <p:sp>
        <p:nvSpPr>
          <p:cNvPr id="462" name="Google Shape;462;p39"/>
          <p:cNvSpPr txBox="1"/>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Earth</a:t>
            </a:r>
            <a:endParaRPr lang="en-GB"/>
          </a:p>
        </p:txBody>
      </p:sp>
      <p:sp>
        <p:nvSpPr>
          <p:cNvPr id="463" name="Google Shape;463;p39"/>
          <p:cNvSpPr txBox="1"/>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endParaRPr lang="en-GB"/>
          </a:p>
        </p:txBody>
      </p:sp>
      <p:sp>
        <p:nvSpPr>
          <p:cNvPr id="464" name="Google Shape;464;p39"/>
          <p:cNvSpPr txBox="1"/>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Mars</a:t>
            </a:r>
            <a:endParaRPr lang="en-GB"/>
          </a:p>
        </p:txBody>
      </p:sp>
      <p:sp>
        <p:nvSpPr>
          <p:cNvPr id="465" name="Google Shape;465;p39"/>
          <p:cNvSpPr txBox="1"/>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endParaRPr lang="en-GB"/>
          </a:p>
        </p:txBody>
      </p:sp>
      <p:sp>
        <p:nvSpPr>
          <p:cNvPr id="466" name="Google Shape;466;p39"/>
          <p:cNvSpPr txBox="1"/>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Neptune</a:t>
            </a:r>
            <a:endParaRPr lang="en-GB"/>
          </a:p>
        </p:txBody>
      </p:sp>
      <p:sp>
        <p:nvSpPr>
          <p:cNvPr id="467" name="Google Shape;467;p39"/>
          <p:cNvSpPr txBox="1"/>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Despite being red, Mars is actually a cold place. It's full of iron oxide dust, which gives the planet its reddish cast</a:t>
            </a:r>
            <a:endParaRPr lang="en-GB"/>
          </a:p>
        </p:txBody>
      </p:sp>
      <p:sp>
        <p:nvSpPr>
          <p:cNvPr id="468" name="Google Shape;468;p39"/>
          <p:cNvSpPr txBox="1"/>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Neptune is the farthest planet from the Sun. It's also the fourth-largest planet by diameter in the Solar System </a:t>
            </a:r>
            <a:endParaRPr lang="en-GB"/>
          </a:p>
        </p:txBody>
      </p:sp>
      <p:sp>
        <p:nvSpPr>
          <p:cNvPr id="469" name="Google Shape;469;p39"/>
          <p:cNvSpPr txBox="1"/>
          <p:nvPr>
            <p:ph type="title"/>
          </p:nvPr>
        </p:nvSpPr>
        <p:spPr>
          <a:xfrm>
            <a:off x="720000" y="446600"/>
            <a:ext cx="2793300" cy="27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Sometimes, r</a:t>
            </a:r>
            <a:r>
              <a:rPr lang="en-GB"/>
              <a:t>eviewing concepts</a:t>
            </a:r>
            <a:endParaRPr lang="en-GB"/>
          </a:p>
          <a:p>
            <a:pPr marL="0" lvl="0" indent="0" algn="l" rtl="0">
              <a:spcBef>
                <a:spcPts val="0"/>
              </a:spcBef>
              <a:spcAft>
                <a:spcPts val="0"/>
              </a:spcAft>
              <a:buNone/>
            </a:pPr>
            <a:r>
              <a:rPr lang="en-GB"/>
              <a:t>is a</a:t>
            </a:r>
            <a:endParaRPr lang="en-GB"/>
          </a:p>
          <a:p>
            <a:pPr marL="0" lvl="0" indent="0" algn="l" rtl="0">
              <a:spcBef>
                <a:spcPts val="0"/>
              </a:spcBef>
              <a:spcAft>
                <a:spcPts val="0"/>
              </a:spcAft>
              <a:buNone/>
            </a:pPr>
            <a:r>
              <a:rPr lang="en-GB"/>
              <a:t>good idea</a:t>
            </a:r>
            <a:endParaRPr lang="en-GB"/>
          </a:p>
        </p:txBody>
      </p:sp>
      <p:sp>
        <p:nvSpPr>
          <p:cNvPr id="470" name="Google Shape;470;p39"/>
          <p:cNvSpPr txBox="1"/>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Earth is the third planet from the Sun and the only one that harbors life in the Solar System. This is where we all live</a:t>
            </a:r>
            <a:endParaRPr lang="en-GB"/>
          </a:p>
        </p:txBody>
      </p:sp>
      <p:sp>
        <p:nvSpPr>
          <p:cNvPr id="471" name="Google Shape;471;p39"/>
          <p:cNvSpPr txBox="1"/>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even hotter than Mercury</a:t>
            </a:r>
            <a:endParaRPr lang="en-GB"/>
          </a:p>
        </p:txBody>
      </p:sp>
      <p:sp>
        <p:nvSpPr>
          <p:cNvPr id="472" name="Google Shape;472;p39"/>
          <p:cNvSpPr txBox="1"/>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a:t>
            </a:r>
            <a:endParaRPr lang="en-GB"/>
          </a:p>
        </p:txBody>
      </p:sp>
      <p:sp>
        <p:nvSpPr>
          <p:cNvPr id="473" name="Google Shape;473;p39"/>
          <p:cNvSpPr txBox="1"/>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It's composed mostly of hydrogen and helium. It has beautiful rings</a:t>
            </a:r>
            <a:endParaRPr lang="en-GB"/>
          </a:p>
        </p:txBody>
      </p:sp>
      <p:sp>
        <p:nvSpPr>
          <p:cNvPr id="474" name="Google Shape;474;p39"/>
          <p:cNvSpPr/>
          <p:nvPr/>
        </p:nvSpPr>
        <p:spPr>
          <a:xfrm rot="7862966">
            <a:off x="1511118" y="2124592"/>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Article Review Meeting by Slidesgo">
  <a:themeElements>
    <a:clrScheme name="Simple Light">
      <a:dk1>
        <a:srgbClr val="000000"/>
      </a:dk1>
      <a:lt1>
        <a:srgbClr val="F8F8F8"/>
      </a:lt1>
      <a:dk2>
        <a:srgbClr val="6FA8DC"/>
      </a:dk2>
      <a:lt2>
        <a:srgbClr val="FF9259"/>
      </a:lt2>
      <a:accent1>
        <a:srgbClr val="FF5990"/>
      </a:accent1>
      <a:accent2>
        <a:srgbClr val="A3E955"/>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9313</Words>
  <Application>WPS Presentation</Application>
  <PresentationFormat/>
  <Paragraphs>558</Paragraphs>
  <Slides>41</Slides>
  <Notes>0</Notes>
  <HiddenSlides>0</HiddenSlides>
  <MMClips>0</MMClips>
  <ScaleCrop>false</ScaleCrop>
  <HeadingPairs>
    <vt:vector size="6" baseType="variant">
      <vt:variant>
        <vt:lpstr>已用的字体</vt:lpstr>
      </vt:variant>
      <vt:variant>
        <vt:i4>25</vt:i4>
      </vt:variant>
      <vt:variant>
        <vt:lpstr>主题</vt:lpstr>
      </vt:variant>
      <vt:variant>
        <vt:i4>2</vt:i4>
      </vt:variant>
      <vt:variant>
        <vt:lpstr>幻灯片标题</vt:lpstr>
      </vt:variant>
      <vt:variant>
        <vt:i4>41</vt:i4>
      </vt:variant>
    </vt:vector>
  </HeadingPairs>
  <TitlesOfParts>
    <vt:vector size="68" baseType="lpstr">
      <vt:lpstr>Arial</vt:lpstr>
      <vt:lpstr>SimSun</vt:lpstr>
      <vt:lpstr>Wingdings</vt:lpstr>
      <vt:lpstr>Arial</vt:lpstr>
      <vt:lpstr>Lexend Deca Black</vt:lpstr>
      <vt:lpstr>Sarabun</vt:lpstr>
      <vt:lpstr>Google Sans Medium</vt:lpstr>
      <vt:lpstr>Montserrat</vt:lpstr>
      <vt:lpstr>Alata</vt:lpstr>
      <vt:lpstr>PT Sans</vt:lpstr>
      <vt:lpstr>Proxima Nova Semibold</vt:lpstr>
      <vt:lpstr>Proxima Nova</vt:lpstr>
      <vt:lpstr>Segoe UI</vt:lpstr>
      <vt:lpstr>Segoe UI Semibold</vt:lpstr>
      <vt:lpstr>Google Sans</vt:lpstr>
      <vt:lpstr>Segoe UI Semilight</vt:lpstr>
      <vt:lpstr>Microsoft YaHei</vt:lpstr>
      <vt:lpstr>Arial Unicode MS</vt:lpstr>
      <vt:lpstr>Calibri</vt:lpstr>
      <vt:lpstr>Amatic SC</vt:lpstr>
      <vt:lpstr>Roboto Medium</vt:lpstr>
      <vt:lpstr>Aldhabi</vt:lpstr>
      <vt:lpstr>KFGQPC HAFS Uthmanic Script</vt:lpstr>
      <vt:lpstr>Segoe UI Emoji</vt:lpstr>
      <vt:lpstr>Segoe UI Black</vt:lpstr>
      <vt:lpstr>Article Review Meeting by Slidesgo</vt:lpstr>
      <vt:lpstr>Slidesgo Final Pages</vt:lpstr>
      <vt:lpstr>Jenis Kata السماوات Dalam Al-Quran</vt:lpstr>
      <vt:lpstr>Jenis Kata السماوات Dalam Al-Quran</vt:lpstr>
      <vt:lpstr>Jenis Kata السماوات Dalam Al-Quran</vt:lpstr>
      <vt:lpstr>PowerPoint 演示文稿</vt:lpstr>
      <vt:lpstr>Penjelasan &amp; Ciri-Ciri </vt:lpstr>
      <vt:lpstr>Divide the contents</vt:lpstr>
      <vt:lpstr>Represent three ideas</vt:lpstr>
      <vt:lpstr>Four new ideas</vt:lpstr>
      <vt:lpstr>good idea</vt:lpstr>
      <vt:lpstr>—Someone Famous</vt:lpstr>
      <vt:lpstr>15,000</vt:lpstr>
      <vt:lpstr>386,000 km</vt:lpstr>
      <vt:lpstr>This is a graph</vt:lpstr>
      <vt:lpstr>Map</vt:lpstr>
      <vt:lpstr>Table</vt:lpstr>
      <vt:lpstr>Timeline</vt:lpstr>
      <vt:lpstr>Organizational chart</vt:lpstr>
      <vt:lpstr>Roadmap infographic</vt:lpstr>
      <vt:lpstr>Photo showcase</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演示文稿</vt:lpstr>
      <vt:lpstr>PowerPoint 演示文稿</vt:lpstr>
      <vt:lpstr>PowerPoint 演示文稿</vt:lpstr>
      <vt:lpstr>PowerPoint 演示文稿</vt:lpstr>
      <vt:lpstr>PowerPoint 演示文稿</vt:lpstr>
      <vt:lpstr>...and our sets of editable icons</vt:lpstr>
      <vt:lpstr>PowerPoint 演示文稿</vt:lpstr>
      <vt:lpstr>PowerPoint 演示文稿</vt:lpstr>
      <vt:lpstr>PowerPoint 演示文稿</vt:lpstr>
      <vt:lpstr>PowerPoint 演示文稿</vt:lpstr>
      <vt:lpstr>Nature Icons</vt:lpstr>
      <vt:lpstr>SEO &amp; Marketing Icons</vt:lpstr>
      <vt:lpstr>PowerPoint 演示文稿</vt:lpstr>
      <vt:lpstr>Contents of this template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Jenis Kata السماء Dalam Al-Quran</dc:title>
  <dc:creator/>
  <cp:lastModifiedBy>Adam Adrian</cp:lastModifiedBy>
  <cp:revision>22</cp:revision>
  <dcterms:created xsi:type="dcterms:W3CDTF">2023-02-11T03:32:00Z</dcterms:created>
  <dcterms:modified xsi:type="dcterms:W3CDTF">2023-02-12T05:18:59Z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5731508CD36A4AF39F5728ED602DA950</vt:lpwstr>
  </property>
  <property fmtid="{D5CDD505-2E9C-101B-9397-08002B2CF9AE}" pid="3" name="KSOProductBuildVer">
    <vt:lpwstr>1033-11.2.0.11074</vt:lpwstr>
  </property>
</Properties>
</file>